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6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07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7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01" r:id="rId43"/>
    <p:sldId id="295" r:id="rId44"/>
    <p:sldId id="296" r:id="rId45"/>
    <p:sldId id="308" r:id="rId46"/>
    <p:sldId id="297" r:id="rId47"/>
    <p:sldId id="298" r:id="rId48"/>
    <p:sldId id="299" r:id="rId49"/>
    <p:sldId id="300" r:id="rId50"/>
    <p:sldId id="303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E3D5C-8492-462B-9999-24F06D4D2F89}" v="1" dt="2020-01-22T16:11:50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ompton" userId="a6bc4fe72957f34e" providerId="LiveId" clId="{13231AAA-986C-40FC-B7C4-E139F24E306D}"/>
    <pc:docChg chg="undo custSel addSld delSld modSld sldOrd">
      <pc:chgData name="Chris Compton" userId="a6bc4fe72957f34e" providerId="LiveId" clId="{13231AAA-986C-40FC-B7C4-E139F24E306D}" dt="2019-04-27T14:45:01.753" v="969"/>
      <pc:docMkLst>
        <pc:docMk/>
      </pc:docMkLst>
      <pc:sldChg chg="addSp delSp modSp add modTransition delAnim modAnim">
        <pc:chgData name="Chris Compton" userId="a6bc4fe72957f34e" providerId="LiveId" clId="{13231AAA-986C-40FC-B7C4-E139F24E306D}" dt="2019-04-27T13:29:23.346" v="827" actId="1076"/>
        <pc:sldMkLst>
          <pc:docMk/>
          <pc:sldMk cId="2183027952" sldId="256"/>
        </pc:sldMkLst>
        <pc:spChg chg="del">
          <ac:chgData name="Chris Compton" userId="a6bc4fe72957f34e" providerId="LiveId" clId="{13231AAA-986C-40FC-B7C4-E139F24E306D}" dt="2019-04-21T17:40:18.771" v="1" actId="478"/>
          <ac:spMkLst>
            <pc:docMk/>
            <pc:sldMk cId="2183027952" sldId="256"/>
            <ac:spMk id="2" creationId="{3C48266E-C037-443E-A4F1-CC2B36F28A03}"/>
          </ac:spMkLst>
        </pc:spChg>
        <pc:spChg chg="del">
          <ac:chgData name="Chris Compton" userId="a6bc4fe72957f34e" providerId="LiveId" clId="{13231AAA-986C-40FC-B7C4-E139F24E306D}" dt="2019-04-21T17:40:20.661" v="2" actId="478"/>
          <ac:spMkLst>
            <pc:docMk/>
            <pc:sldMk cId="2183027952" sldId="256"/>
            <ac:spMk id="3" creationId="{ABF7DAB6-C3B7-4F5A-8C2F-86AC483BBDA4}"/>
          </ac:spMkLst>
        </pc:spChg>
        <pc:spChg chg="add mod">
          <ac:chgData name="Chris Compton" userId="a6bc4fe72957f34e" providerId="LiveId" clId="{13231AAA-986C-40FC-B7C4-E139F24E306D}" dt="2019-04-22T07:07:23.310" v="91" actId="207"/>
          <ac:spMkLst>
            <pc:docMk/>
            <pc:sldMk cId="2183027952" sldId="256"/>
            <ac:spMk id="5" creationId="{DCBD828F-95EC-4A97-9C09-AAA754E85ABF}"/>
          </ac:spMkLst>
        </pc:spChg>
        <pc:picChg chg="add del mod">
          <ac:chgData name="Chris Compton" userId="a6bc4fe72957f34e" providerId="LiveId" clId="{13231AAA-986C-40FC-B7C4-E139F24E306D}" dt="2019-04-27T13:28:53.189" v="822" actId="478"/>
          <ac:picMkLst>
            <pc:docMk/>
            <pc:sldMk cId="2183027952" sldId="256"/>
            <ac:picMk id="2" creationId="{32D8E58B-0CC6-43A3-87D0-0D7510C99120}"/>
          </ac:picMkLst>
        </pc:pic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2183027952" sldId="256"/>
            <ac:picMk id="3" creationId="{020ED8D7-20BC-4290-B575-AE7F4A35CB3D}"/>
          </ac:picMkLst>
        </pc:picChg>
        <pc:picChg chg="add mod">
          <ac:chgData name="Chris Compton" userId="a6bc4fe72957f34e" providerId="LiveId" clId="{13231AAA-986C-40FC-B7C4-E139F24E306D}" dt="2019-04-27T13:29:23.346" v="827" actId="1076"/>
          <ac:picMkLst>
            <pc:docMk/>
            <pc:sldMk cId="2183027952" sldId="256"/>
            <ac:picMk id="3" creationId="{94C2BCF5-7166-43BE-8293-ED6701DC2C64}"/>
          </ac:picMkLst>
        </pc:picChg>
        <pc:picChg chg="add del mod">
          <ac:chgData name="Chris Compton" userId="a6bc4fe72957f34e" providerId="LiveId" clId="{13231AAA-986C-40FC-B7C4-E139F24E306D}" dt="2019-04-24T14:15:52.788" v="654" actId="478"/>
          <ac:picMkLst>
            <pc:docMk/>
            <pc:sldMk cId="2183027952" sldId="256"/>
            <ac:picMk id="3" creationId="{C9752BCB-0B57-456C-8FE4-E558CFF1F2E1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2183027952" sldId="256"/>
            <ac:picMk id="4" creationId="{194C0ADC-E3E5-4CF5-9816-56A9C1F850F7}"/>
          </ac:picMkLst>
        </pc:picChg>
        <pc:picChg chg="add del mod">
          <ac:chgData name="Chris Compton" userId="a6bc4fe72957f34e" providerId="LiveId" clId="{13231AAA-986C-40FC-B7C4-E139F24E306D}" dt="2019-04-22T11:13:16.058" v="625" actId="478"/>
          <ac:picMkLst>
            <pc:docMk/>
            <pc:sldMk cId="2183027952" sldId="256"/>
            <ac:picMk id="4" creationId="{34BCDB71-6FCD-40BF-9CFF-EAA77702DB37}"/>
          </ac:picMkLst>
        </pc:picChg>
        <pc:picChg chg="add del">
          <ac:chgData name="Chris Compton" userId="a6bc4fe72957f34e" providerId="LiveId" clId="{13231AAA-986C-40FC-B7C4-E139F24E306D}" dt="2019-04-22T06:58:34.395" v="29" actId="478"/>
          <ac:picMkLst>
            <pc:docMk/>
            <pc:sldMk cId="2183027952" sldId="256"/>
            <ac:picMk id="1026" creationId="{6ECC5D21-689D-46F7-A23F-A69D3FB38724}"/>
          </ac:picMkLst>
        </pc:picChg>
      </pc:sldChg>
      <pc:sldChg chg="addSp delSp modSp add modTransition delAnim">
        <pc:chgData name="Chris Compton" userId="a6bc4fe72957f34e" providerId="LiveId" clId="{13231AAA-986C-40FC-B7C4-E139F24E306D}" dt="2019-04-25T13:47:09.994" v="657"/>
        <pc:sldMkLst>
          <pc:docMk/>
          <pc:sldMk cId="263434208" sldId="257"/>
        </pc:sldMkLst>
        <pc:spChg chg="del">
          <ac:chgData name="Chris Compton" userId="a6bc4fe72957f34e" providerId="LiveId" clId="{13231AAA-986C-40FC-B7C4-E139F24E306D}" dt="2019-04-21T17:40:45.129" v="5" actId="478"/>
          <ac:spMkLst>
            <pc:docMk/>
            <pc:sldMk cId="263434208" sldId="257"/>
            <ac:spMk id="2" creationId="{CAE40FDD-AAE0-47F4-9333-41E43A23CF00}"/>
          </ac:spMkLst>
        </pc:spChg>
        <pc:spChg chg="del">
          <ac:chgData name="Chris Compton" userId="a6bc4fe72957f34e" providerId="LiveId" clId="{13231AAA-986C-40FC-B7C4-E139F24E306D}" dt="2019-04-21T17:40:51.609" v="6" actId="478"/>
          <ac:spMkLst>
            <pc:docMk/>
            <pc:sldMk cId="263434208" sldId="257"/>
            <ac:spMk id="3" creationId="{D2CD8563-BEE7-4E52-BFEE-F2A79C2E4CF3}"/>
          </ac:spMkLst>
        </pc:spChg>
        <pc:spChg chg="add del mod">
          <ac:chgData name="Chris Compton" userId="a6bc4fe72957f34e" providerId="LiveId" clId="{13231AAA-986C-40FC-B7C4-E139F24E306D}" dt="2019-04-21T17:43:45.738" v="14" actId="478"/>
          <ac:spMkLst>
            <pc:docMk/>
            <pc:sldMk cId="263434208" sldId="257"/>
            <ac:spMk id="4" creationId="{A0F3D76B-D1C2-4ABF-961B-E7F2A5B1A625}"/>
          </ac:spMkLst>
        </pc:spChg>
        <pc:spChg chg="add del mod">
          <ac:chgData name="Chris Compton" userId="a6bc4fe72957f34e" providerId="LiveId" clId="{13231AAA-986C-40FC-B7C4-E139F24E306D}" dt="2019-04-21T17:44:15.518" v="18"/>
          <ac:spMkLst>
            <pc:docMk/>
            <pc:sldMk cId="263434208" sldId="257"/>
            <ac:spMk id="5" creationId="{AD9788BA-F841-4783-8B05-2BEA55B3FF9A}"/>
          </ac:spMkLst>
        </pc:spChg>
        <pc:spChg chg="add mod">
          <ac:chgData name="Chris Compton" userId="a6bc4fe72957f34e" providerId="LiveId" clId="{13231AAA-986C-40FC-B7C4-E139F24E306D}" dt="2019-04-22T07:04:12.677" v="66" actId="1076"/>
          <ac:spMkLst>
            <pc:docMk/>
            <pc:sldMk cId="263434208" sldId="257"/>
            <ac:spMk id="6" creationId="{4A1EB568-88F1-4FD1-8538-E149879EBF27}"/>
          </ac:spMkLst>
        </pc:spChg>
        <pc:picChg chg="add del mod">
          <ac:chgData name="Chris Compton" userId="a6bc4fe72957f34e" providerId="LiveId" clId="{13231AAA-986C-40FC-B7C4-E139F24E306D}" dt="2019-04-24T14:15:47.180" v="653" actId="478"/>
          <ac:picMkLst>
            <pc:docMk/>
            <pc:sldMk cId="263434208" sldId="257"/>
            <ac:picMk id="2" creationId="{5A8DCFEC-FBB4-49A3-8419-251AD27BC98E}"/>
          </ac:picMkLst>
        </pc:pic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263434208" sldId="257"/>
            <ac:picMk id="2" creationId="{7B9314CA-51BA-4780-BAAF-91CF40297B64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263434208" sldId="257"/>
            <ac:picMk id="3" creationId="{9FF93BB1-97ED-4F7F-8316-5ED8CB3DA00C}"/>
          </ac:picMkLst>
        </pc:picChg>
      </pc:sldChg>
      <pc:sldChg chg="addSp delSp modSp add ord modTransition">
        <pc:chgData name="Chris Compton" userId="a6bc4fe72957f34e" providerId="LiveId" clId="{13231AAA-986C-40FC-B7C4-E139F24E306D}" dt="2019-04-27T13:30:13.370" v="828"/>
        <pc:sldMkLst>
          <pc:docMk/>
          <pc:sldMk cId="4276073736" sldId="258"/>
        </pc:sldMkLst>
        <pc:spChg chg="add mod">
          <ac:chgData name="Chris Compton" userId="a6bc4fe72957f34e" providerId="LiveId" clId="{13231AAA-986C-40FC-B7C4-E139F24E306D}" dt="2019-04-22T07:01:14.375" v="56" actId="20577"/>
          <ac:spMkLst>
            <pc:docMk/>
            <pc:sldMk cId="4276073736" sldId="258"/>
            <ac:spMk id="2" creationId="{4E0A1DD0-EED4-4B9D-B806-ABBA309C5F18}"/>
          </ac:spMkLst>
        </pc:spChg>
        <pc:spChg chg="del">
          <ac:chgData name="Chris Compton" userId="a6bc4fe72957f34e" providerId="LiveId" clId="{13231AAA-986C-40FC-B7C4-E139F24E306D}" dt="2019-04-21T17:46:02.267" v="24" actId="478"/>
          <ac:spMkLst>
            <pc:docMk/>
            <pc:sldMk cId="4276073736" sldId="258"/>
            <ac:spMk id="2" creationId="{871BC254-B717-47E0-97D2-C5F42D834E82}"/>
          </ac:spMkLst>
        </pc:spChg>
        <pc:spChg chg="del mod">
          <ac:chgData name="Chris Compton" userId="a6bc4fe72957f34e" providerId="LiveId" clId="{13231AAA-986C-40FC-B7C4-E139F24E306D}" dt="2019-04-21T17:46:23.410" v="27" actId="478"/>
          <ac:spMkLst>
            <pc:docMk/>
            <pc:sldMk cId="4276073736" sldId="258"/>
            <ac:spMk id="3" creationId="{F0DCA9BF-EDD4-41A9-AFA0-10EC5412C246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4276073736" sldId="258"/>
            <ac:picMk id="3" creationId="{7ED077ED-DC3A-4466-9274-1D993137DC04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4276073736" sldId="258"/>
            <ac:picMk id="4" creationId="{0C95FEBB-C014-4620-B371-9ACC6308FBA5}"/>
          </ac:picMkLst>
        </pc:picChg>
      </pc:sldChg>
      <pc:sldChg chg="addSp delSp modSp add modTransition">
        <pc:chgData name="Chris Compton" userId="a6bc4fe72957f34e" providerId="LiveId" clId="{13231AAA-986C-40FC-B7C4-E139F24E306D}" dt="2019-04-25T13:47:09.994" v="657"/>
        <pc:sldMkLst>
          <pc:docMk/>
          <pc:sldMk cId="1267305302" sldId="259"/>
        </pc:sldMkLst>
        <pc:spChg chg="del">
          <ac:chgData name="Chris Compton" userId="a6bc4fe72957f34e" providerId="LiveId" clId="{13231AAA-986C-40FC-B7C4-E139F24E306D}" dt="2019-04-22T07:04:20.535" v="67" actId="478"/>
          <ac:spMkLst>
            <pc:docMk/>
            <pc:sldMk cId="1267305302" sldId="259"/>
            <ac:spMk id="2" creationId="{1B0ADE2E-13DB-447C-B72F-ECC0D749D6E1}"/>
          </ac:spMkLst>
        </pc:spChg>
        <pc:spChg chg="del">
          <ac:chgData name="Chris Compton" userId="a6bc4fe72957f34e" providerId="LiveId" clId="{13231AAA-986C-40FC-B7C4-E139F24E306D}" dt="2019-04-22T07:04:22.331" v="68" actId="478"/>
          <ac:spMkLst>
            <pc:docMk/>
            <pc:sldMk cId="1267305302" sldId="259"/>
            <ac:spMk id="3" creationId="{C4E79E48-7E14-40F5-ACC6-0C9143183236}"/>
          </ac:spMkLst>
        </pc:spChg>
        <pc:spChg chg="add del mod">
          <ac:chgData name="Chris Compton" userId="a6bc4fe72957f34e" providerId="LiveId" clId="{13231AAA-986C-40FC-B7C4-E139F24E306D}" dt="2019-04-22T07:04:35.065" v="71"/>
          <ac:spMkLst>
            <pc:docMk/>
            <pc:sldMk cId="1267305302" sldId="259"/>
            <ac:spMk id="4" creationId="{03FCFBCC-4064-420B-8EA0-C86D6536E6A1}"/>
          </ac:spMkLst>
        </pc:spChg>
        <pc:spChg chg="add mod">
          <ac:chgData name="Chris Compton" userId="a6bc4fe72957f34e" providerId="LiveId" clId="{13231AAA-986C-40FC-B7C4-E139F24E306D}" dt="2019-04-22T07:08:15.892" v="96" actId="1076"/>
          <ac:spMkLst>
            <pc:docMk/>
            <pc:sldMk cId="1267305302" sldId="259"/>
            <ac:spMk id="5" creationId="{E552F594-C32D-4C12-B745-E2CF1A409CF1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1267305302" sldId="259"/>
            <ac:picMk id="2" creationId="{F26859AF-6219-43C3-A73A-F90B52C0878D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1267305302" sldId="259"/>
            <ac:picMk id="3" creationId="{E477DAF3-2E5F-4E8B-B836-3AD10B9C2744}"/>
          </ac:picMkLst>
        </pc:picChg>
      </pc:sldChg>
      <pc:sldChg chg="addSp delSp modSp add modTransition">
        <pc:chgData name="Chris Compton" userId="a6bc4fe72957f34e" providerId="LiveId" clId="{13231AAA-986C-40FC-B7C4-E139F24E306D}" dt="2019-04-25T13:47:09.994" v="657"/>
        <pc:sldMkLst>
          <pc:docMk/>
          <pc:sldMk cId="3555502603" sldId="260"/>
        </pc:sldMkLst>
        <pc:spChg chg="add mod">
          <ac:chgData name="Chris Compton" userId="a6bc4fe72957f34e" providerId="LiveId" clId="{13231AAA-986C-40FC-B7C4-E139F24E306D}" dt="2019-04-22T07:08:23.201" v="97" actId="1076"/>
          <ac:spMkLst>
            <pc:docMk/>
            <pc:sldMk cId="3555502603" sldId="260"/>
            <ac:spMk id="2" creationId="{7C984130-1AC5-446F-A7F7-14D1A0256714}"/>
          </ac:spMkLst>
        </pc:spChg>
        <pc:picChg chg="add del mod">
          <ac:chgData name="Chris Compton" userId="a6bc4fe72957f34e" providerId="LiveId" clId="{13231AAA-986C-40FC-B7C4-E139F24E306D}" dt="2019-04-25T13:39:37.993" v="656"/>
          <ac:picMkLst>
            <pc:docMk/>
            <pc:sldMk cId="3555502603" sldId="260"/>
            <ac:picMk id="3" creationId="{1A6D5874-35CC-4612-A24E-4881A1A0F6CC}"/>
          </ac:picMkLst>
        </pc:pic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3555502603" sldId="260"/>
            <ac:picMk id="4" creationId="{D517DD01-15BE-46E3-BA13-7F63A1F943C1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3555502603" sldId="260"/>
            <ac:picMk id="5" creationId="{9384DD11-910C-487E-89BB-F3B1A52837C3}"/>
          </ac:picMkLst>
        </pc:picChg>
      </pc:sldChg>
      <pc:sldChg chg="addSp delSp modSp add modTransition setBg">
        <pc:chgData name="Chris Compton" userId="a6bc4fe72957f34e" providerId="LiveId" clId="{13231AAA-986C-40FC-B7C4-E139F24E306D}" dt="2019-04-27T13:47:59.326" v="842" actId="108"/>
        <pc:sldMkLst>
          <pc:docMk/>
          <pc:sldMk cId="2850132197" sldId="261"/>
        </pc:sldMkLst>
        <pc:spChg chg="del">
          <ac:chgData name="Chris Compton" userId="a6bc4fe72957f34e" providerId="LiveId" clId="{13231AAA-986C-40FC-B7C4-E139F24E306D}" dt="2019-04-22T07:09:12.633" v="100" actId="478"/>
          <ac:spMkLst>
            <pc:docMk/>
            <pc:sldMk cId="2850132197" sldId="261"/>
            <ac:spMk id="2" creationId="{255FF905-D514-4FFF-AF62-3E77DDBFE0B4}"/>
          </ac:spMkLst>
        </pc:spChg>
        <pc:spChg chg="del">
          <ac:chgData name="Chris Compton" userId="a6bc4fe72957f34e" providerId="LiveId" clId="{13231AAA-986C-40FC-B7C4-E139F24E306D}" dt="2019-04-22T07:09:14.101" v="101" actId="478"/>
          <ac:spMkLst>
            <pc:docMk/>
            <pc:sldMk cId="2850132197" sldId="261"/>
            <ac:spMk id="3" creationId="{CB65AFF8-8D78-4152-9366-236AC6A289A5}"/>
          </ac:spMkLst>
        </pc:spChg>
        <pc:spChg chg="add mod">
          <ac:chgData name="Chris Compton" userId="a6bc4fe72957f34e" providerId="LiveId" clId="{13231AAA-986C-40FC-B7C4-E139F24E306D}" dt="2019-04-27T13:47:59.326" v="842" actId="108"/>
          <ac:spMkLst>
            <pc:docMk/>
            <pc:sldMk cId="2850132197" sldId="261"/>
            <ac:spMk id="4" creationId="{AA968C0A-B010-482C-B365-5911CE747A8C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2850132197" sldId="261"/>
            <ac:picMk id="2" creationId="{57C97DB9-F2F8-4807-B0BD-186E9005E9B4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2850132197" sldId="261"/>
            <ac:picMk id="3" creationId="{4FEF3F7F-B0D0-4A33-A065-CD08C4692391}"/>
          </ac:picMkLst>
        </pc:picChg>
      </pc:sldChg>
      <pc:sldChg chg="addSp delSp modSp add modTransition">
        <pc:chgData name="Chris Compton" userId="a6bc4fe72957f34e" providerId="LiveId" clId="{13231AAA-986C-40FC-B7C4-E139F24E306D}" dt="2019-04-25T13:47:09.994" v="657"/>
        <pc:sldMkLst>
          <pc:docMk/>
          <pc:sldMk cId="3094537232" sldId="262"/>
        </pc:sldMkLst>
        <pc:spChg chg="del">
          <ac:chgData name="Chris Compton" userId="a6bc4fe72957f34e" providerId="LiveId" clId="{13231AAA-986C-40FC-B7C4-E139F24E306D}" dt="2019-04-22T07:09:17.053" v="102" actId="478"/>
          <ac:spMkLst>
            <pc:docMk/>
            <pc:sldMk cId="3094537232" sldId="262"/>
            <ac:spMk id="2" creationId="{22396D05-A15A-4BCA-8714-189A0443276C}"/>
          </ac:spMkLst>
        </pc:spChg>
        <pc:spChg chg="del">
          <ac:chgData name="Chris Compton" userId="a6bc4fe72957f34e" providerId="LiveId" clId="{13231AAA-986C-40FC-B7C4-E139F24E306D}" dt="2019-04-22T07:09:18.522" v="103" actId="478"/>
          <ac:spMkLst>
            <pc:docMk/>
            <pc:sldMk cId="3094537232" sldId="262"/>
            <ac:spMk id="3" creationId="{7044A1F6-231E-4D31-A94B-7B9F0AF0B265}"/>
          </ac:spMkLst>
        </pc:spChg>
        <pc:spChg chg="add mod">
          <ac:chgData name="Chris Compton" userId="a6bc4fe72957f34e" providerId="LiveId" clId="{13231AAA-986C-40FC-B7C4-E139F24E306D}" dt="2019-04-22T07:11:35.815" v="140" actId="1076"/>
          <ac:spMkLst>
            <pc:docMk/>
            <pc:sldMk cId="3094537232" sldId="262"/>
            <ac:spMk id="4" creationId="{DAE72D3F-3AFC-43A3-BC06-6124D1DC821D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3094537232" sldId="262"/>
            <ac:picMk id="2" creationId="{9EE3A394-F160-4120-8886-0EDC5A78BF31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3094537232" sldId="262"/>
            <ac:picMk id="3" creationId="{4903BB0C-3FA4-4820-89C0-3930140D0691}"/>
          </ac:picMkLst>
        </pc:picChg>
      </pc:sldChg>
      <pc:sldChg chg="addSp delSp modSp add modTransition">
        <pc:chgData name="Chris Compton" userId="a6bc4fe72957f34e" providerId="LiveId" clId="{13231AAA-986C-40FC-B7C4-E139F24E306D}" dt="2019-04-25T13:47:09.994" v="657"/>
        <pc:sldMkLst>
          <pc:docMk/>
          <pc:sldMk cId="3505638284" sldId="263"/>
        </pc:sldMkLst>
        <pc:spChg chg="add mod">
          <ac:chgData name="Chris Compton" userId="a6bc4fe72957f34e" providerId="LiveId" clId="{13231AAA-986C-40FC-B7C4-E139F24E306D}" dt="2019-04-22T07:11:58.889" v="143" actId="1076"/>
          <ac:spMkLst>
            <pc:docMk/>
            <pc:sldMk cId="3505638284" sldId="263"/>
            <ac:spMk id="2" creationId="{918AA212-DD34-459D-9D2E-415EEDD2F131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3505638284" sldId="263"/>
            <ac:picMk id="3" creationId="{51D1F995-8D81-4E49-B2EF-5AD16F587CDB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3505638284" sldId="263"/>
            <ac:picMk id="4" creationId="{F2C238F5-2A09-499C-A282-570D51BC0FBD}"/>
          </ac:picMkLst>
        </pc:picChg>
      </pc:sldChg>
      <pc:sldChg chg="addSp delSp modSp add modTransition">
        <pc:chgData name="Chris Compton" userId="a6bc4fe72957f34e" providerId="LiveId" clId="{13231AAA-986C-40FC-B7C4-E139F24E306D}" dt="2019-04-25T13:47:09.994" v="657"/>
        <pc:sldMkLst>
          <pc:docMk/>
          <pc:sldMk cId="2577979918" sldId="264"/>
        </pc:sldMkLst>
        <pc:spChg chg="add mod">
          <ac:chgData name="Chris Compton" userId="a6bc4fe72957f34e" providerId="LiveId" clId="{13231AAA-986C-40FC-B7C4-E139F24E306D}" dt="2019-04-22T07:16:37.184" v="149" actId="113"/>
          <ac:spMkLst>
            <pc:docMk/>
            <pc:sldMk cId="2577979918" sldId="264"/>
            <ac:spMk id="2" creationId="{F75083E7-1D93-4A44-9D54-8592A8F9C836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2577979918" sldId="264"/>
            <ac:picMk id="3" creationId="{D21B8AF5-2E1D-4865-AC91-4DF9EF90F340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2577979918" sldId="264"/>
            <ac:picMk id="4" creationId="{0264E361-12FE-476C-9139-12E1868EC5E5}"/>
          </ac:picMkLst>
        </pc:picChg>
      </pc:sldChg>
      <pc:sldChg chg="addSp delSp modSp add modTransition">
        <pc:chgData name="Chris Compton" userId="a6bc4fe72957f34e" providerId="LiveId" clId="{13231AAA-986C-40FC-B7C4-E139F24E306D}" dt="2019-04-25T13:47:09.994" v="657"/>
        <pc:sldMkLst>
          <pc:docMk/>
          <pc:sldMk cId="1051655873" sldId="265"/>
        </pc:sldMkLst>
        <pc:spChg chg="add mod">
          <ac:chgData name="Chris Compton" userId="a6bc4fe72957f34e" providerId="LiveId" clId="{13231AAA-986C-40FC-B7C4-E139F24E306D}" dt="2019-04-22T07:18:55.973" v="164" actId="113"/>
          <ac:spMkLst>
            <pc:docMk/>
            <pc:sldMk cId="1051655873" sldId="265"/>
            <ac:spMk id="2" creationId="{CB1C56EB-CE47-4CC8-9A17-D61A90EC3940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1051655873" sldId="265"/>
            <ac:picMk id="3" creationId="{30103011-BD7A-407A-82D5-1FA550BBD4DF}"/>
          </ac:picMkLst>
        </pc:picChg>
        <pc:picChg chg="add mod">
          <ac:chgData name="Chris Compton" userId="a6bc4fe72957f34e" providerId="LiveId" clId="{13231AAA-986C-40FC-B7C4-E139F24E306D}" dt="2019-04-25T13:47:09.994" v="657"/>
          <ac:picMkLst>
            <pc:docMk/>
            <pc:sldMk cId="1051655873" sldId="265"/>
            <ac:picMk id="4" creationId="{51816B36-1E81-4A20-B582-741DCDB50BD0}"/>
          </ac:picMkLst>
        </pc:picChg>
      </pc:sldChg>
      <pc:sldChg chg="addSp delSp modSp add modTransition modAnim">
        <pc:chgData name="Chris Compton" userId="a6bc4fe72957f34e" providerId="LiveId" clId="{13231AAA-986C-40FC-B7C4-E139F24E306D}" dt="2019-04-27T13:47:21.843" v="841"/>
        <pc:sldMkLst>
          <pc:docMk/>
          <pc:sldMk cId="3776609078" sldId="266"/>
        </pc:sldMkLst>
        <pc:spChg chg="add mod">
          <ac:chgData name="Chris Compton" userId="a6bc4fe72957f34e" providerId="LiveId" clId="{13231AAA-986C-40FC-B7C4-E139F24E306D}" dt="2019-04-27T13:40:03.113" v="837" actId="1076"/>
          <ac:spMkLst>
            <pc:docMk/>
            <pc:sldMk cId="3776609078" sldId="266"/>
            <ac:spMk id="2" creationId="{0B4FA207-BD02-4F92-B4FC-63259F5FC222}"/>
          </ac:spMkLst>
        </pc:spChg>
        <pc:picChg chg="add del mod">
          <ac:chgData name="Chris Compton" userId="a6bc4fe72957f34e" providerId="LiveId" clId="{13231AAA-986C-40FC-B7C4-E139F24E306D}" dt="2019-04-25T13:47:09.994" v="657"/>
          <ac:picMkLst>
            <pc:docMk/>
            <pc:sldMk cId="3776609078" sldId="266"/>
            <ac:picMk id="3" creationId="{099E7058-FD87-40CD-AAE4-05CFC2090F62}"/>
          </ac:picMkLst>
        </pc:picChg>
        <pc:picChg chg="add mod">
          <ac:chgData name="Chris Compton" userId="a6bc4fe72957f34e" providerId="LiveId" clId="{13231AAA-986C-40FC-B7C4-E139F24E306D}" dt="2019-04-27T13:35:39.169" v="831" actId="1076"/>
          <ac:picMkLst>
            <pc:docMk/>
            <pc:sldMk cId="3776609078" sldId="266"/>
            <ac:picMk id="3" creationId="{0EE85198-6E73-4120-B485-2C7D6B359C10}"/>
          </ac:picMkLst>
        </pc:picChg>
        <pc:picChg chg="add del mod">
          <ac:chgData name="Chris Compton" userId="a6bc4fe72957f34e" providerId="LiveId" clId="{13231AAA-986C-40FC-B7C4-E139F24E306D}" dt="2019-04-27T13:39:28.066" v="834"/>
          <ac:picMkLst>
            <pc:docMk/>
            <pc:sldMk cId="3776609078" sldId="266"/>
            <ac:picMk id="4" creationId="{DFA4217A-129B-4D76-8F18-ACA1D1961EA6}"/>
          </ac:picMkLst>
        </pc:pic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3776609078" sldId="266"/>
            <ac:picMk id="5" creationId="{550B6EF3-0CF7-4968-830D-4A47E833A23F}"/>
          </ac:picMkLst>
        </pc:picChg>
      </pc:sldChg>
      <pc:sldChg chg="addSp delSp modSp add modTransition">
        <pc:chgData name="Chris Compton" userId="a6bc4fe72957f34e" providerId="LiveId" clId="{13231AAA-986C-40FC-B7C4-E139F24E306D}" dt="2019-04-27T13:47:21.843" v="841"/>
        <pc:sldMkLst>
          <pc:docMk/>
          <pc:sldMk cId="1547013799" sldId="267"/>
        </pc:sldMkLst>
        <pc:spChg chg="add mod">
          <ac:chgData name="Chris Compton" userId="a6bc4fe72957f34e" providerId="LiveId" clId="{13231AAA-986C-40FC-B7C4-E139F24E306D}" dt="2019-04-27T13:40:18" v="840" actId="1076"/>
          <ac:spMkLst>
            <pc:docMk/>
            <pc:sldMk cId="1547013799" sldId="267"/>
            <ac:spMk id="2" creationId="{96A8886A-F286-4561-9693-9FC69B591321}"/>
          </ac:spMkLst>
        </pc:spChg>
        <pc:picChg chg="add del mod">
          <ac:chgData name="Chris Compton" userId="a6bc4fe72957f34e" providerId="LiveId" clId="{13231AAA-986C-40FC-B7C4-E139F24E306D}" dt="2019-04-27T13:39:28.066" v="834"/>
          <ac:picMkLst>
            <pc:docMk/>
            <pc:sldMk cId="1547013799" sldId="267"/>
            <ac:picMk id="3" creationId="{0C2C7354-602B-4A41-829F-FC734F1F07FB}"/>
          </ac:picMkLst>
        </pc:pic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1547013799" sldId="267"/>
            <ac:picMk id="4" creationId="{1AADB63F-A40D-414C-AFE0-EDC1EF4EB4B1}"/>
          </ac:picMkLst>
        </pc:picChg>
      </pc:sldChg>
      <pc:sldChg chg="addSp delSp modSp add modTransition">
        <pc:chgData name="Chris Compton" userId="a6bc4fe72957f34e" providerId="LiveId" clId="{13231AAA-986C-40FC-B7C4-E139F24E306D}" dt="2019-04-27T13:47:21.843" v="841"/>
        <pc:sldMkLst>
          <pc:docMk/>
          <pc:sldMk cId="2476142882" sldId="268"/>
        </pc:sldMkLst>
        <pc:spChg chg="add mod">
          <ac:chgData name="Chris Compton" userId="a6bc4fe72957f34e" providerId="LiveId" clId="{13231AAA-986C-40FC-B7C4-E139F24E306D}" dt="2019-04-25T13:50:29.361" v="678" actId="113"/>
          <ac:spMkLst>
            <pc:docMk/>
            <pc:sldMk cId="2476142882" sldId="268"/>
            <ac:spMk id="2" creationId="{B7A65C96-B079-45AC-A6D8-73B99DAC3AFD}"/>
          </ac:spMkLst>
        </pc:spChg>
        <pc:picChg chg="add del mod">
          <ac:chgData name="Chris Compton" userId="a6bc4fe72957f34e" providerId="LiveId" clId="{13231AAA-986C-40FC-B7C4-E139F24E306D}" dt="2019-04-25T13:47:36.003" v="658"/>
          <ac:picMkLst>
            <pc:docMk/>
            <pc:sldMk cId="2476142882" sldId="268"/>
            <ac:picMk id="3" creationId="{E652B432-BEA7-494D-BD7B-EAEF933ACAC6}"/>
          </ac:picMkLst>
        </pc:pic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2476142882" sldId="268"/>
            <ac:picMk id="3" creationId="{F95AD5A0-B70C-40D7-9406-0796AE6F869D}"/>
          </ac:picMkLst>
        </pc:picChg>
        <pc:picChg chg="add del mod">
          <ac:chgData name="Chris Compton" userId="a6bc4fe72957f34e" providerId="LiveId" clId="{13231AAA-986C-40FC-B7C4-E139F24E306D}" dt="2019-04-27T13:47:21.843" v="841"/>
          <ac:picMkLst>
            <pc:docMk/>
            <pc:sldMk cId="2476142882" sldId="268"/>
            <ac:picMk id="4" creationId="{E1BFD761-1971-422A-B7A8-BC6E5F4327A4}"/>
          </ac:picMkLst>
        </pc:picChg>
      </pc:sldChg>
      <pc:sldChg chg="addSp delSp modSp add modTransition">
        <pc:chgData name="Chris Compton" userId="a6bc4fe72957f34e" providerId="LiveId" clId="{13231AAA-986C-40FC-B7C4-E139F24E306D}" dt="2019-04-27T13:47:21.843" v="841"/>
        <pc:sldMkLst>
          <pc:docMk/>
          <pc:sldMk cId="2609635253" sldId="269"/>
        </pc:sldMkLst>
        <pc:spChg chg="add mod">
          <ac:chgData name="Chris Compton" userId="a6bc4fe72957f34e" providerId="LiveId" clId="{13231AAA-986C-40FC-B7C4-E139F24E306D}" dt="2019-04-22T07:24:57.169" v="211" actId="1076"/>
          <ac:spMkLst>
            <pc:docMk/>
            <pc:sldMk cId="2609635253" sldId="269"/>
            <ac:spMk id="2" creationId="{969DB707-D518-49B2-85A6-0C20196A5463}"/>
          </ac:spMkLst>
        </pc:spChg>
        <pc:picChg chg="add del mod">
          <ac:chgData name="Chris Compton" userId="a6bc4fe72957f34e" providerId="LiveId" clId="{13231AAA-986C-40FC-B7C4-E139F24E306D}" dt="2019-04-27T13:47:21.843" v="841"/>
          <ac:picMkLst>
            <pc:docMk/>
            <pc:sldMk cId="2609635253" sldId="269"/>
            <ac:picMk id="3" creationId="{E29E553C-0FB1-4805-A155-DBBDF649DAFD}"/>
          </ac:picMkLst>
        </pc:pic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2609635253" sldId="269"/>
            <ac:picMk id="4" creationId="{6065B217-F605-4414-952D-1ADBA13E11EB}"/>
          </ac:picMkLst>
        </pc:picChg>
      </pc:sldChg>
      <pc:sldChg chg="addSp delSp modSp add modTransition">
        <pc:chgData name="Chris Compton" userId="a6bc4fe72957f34e" providerId="LiveId" clId="{13231AAA-986C-40FC-B7C4-E139F24E306D}" dt="2019-04-27T13:47:21.843" v="841"/>
        <pc:sldMkLst>
          <pc:docMk/>
          <pc:sldMk cId="2878677685" sldId="270"/>
        </pc:sldMkLst>
        <pc:spChg chg="add del mod">
          <ac:chgData name="Chris Compton" userId="a6bc4fe72957f34e" providerId="LiveId" clId="{13231AAA-986C-40FC-B7C4-E139F24E306D}" dt="2019-04-22T07:23:48.908" v="193"/>
          <ac:spMkLst>
            <pc:docMk/>
            <pc:sldMk cId="2878677685" sldId="270"/>
            <ac:spMk id="2" creationId="{8029691D-18AA-47D8-A7C8-8EB899C38723}"/>
          </ac:spMkLst>
        </pc:spChg>
        <pc:spChg chg="add mod">
          <ac:chgData name="Chris Compton" userId="a6bc4fe72957f34e" providerId="LiveId" clId="{13231AAA-986C-40FC-B7C4-E139F24E306D}" dt="2019-04-22T07:25:24.266" v="221" actId="14100"/>
          <ac:spMkLst>
            <pc:docMk/>
            <pc:sldMk cId="2878677685" sldId="270"/>
            <ac:spMk id="3" creationId="{7F7629F5-37E0-4B0D-9DD8-6BA2A04A4479}"/>
          </ac:spMkLst>
        </pc:spChg>
        <pc:picChg chg="add del mod">
          <ac:chgData name="Chris Compton" userId="a6bc4fe72957f34e" providerId="LiveId" clId="{13231AAA-986C-40FC-B7C4-E139F24E306D}" dt="2019-04-27T13:47:21.843" v="841"/>
          <ac:picMkLst>
            <pc:docMk/>
            <pc:sldMk cId="2878677685" sldId="270"/>
            <ac:picMk id="2" creationId="{F2AA3025-B15F-4DC8-969F-7E83FDD5B8F4}"/>
          </ac:picMkLst>
        </pc:pic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2878677685" sldId="270"/>
            <ac:picMk id="4" creationId="{C34347E6-6F63-4E0A-A45E-0E7FF5BDDD68}"/>
          </ac:picMkLst>
        </pc:picChg>
      </pc:sldChg>
      <pc:sldChg chg="addSp delSp modSp add modTransition">
        <pc:chgData name="Chris Compton" userId="a6bc4fe72957f34e" providerId="LiveId" clId="{13231AAA-986C-40FC-B7C4-E139F24E306D}" dt="2019-04-27T13:47:21.843" v="841"/>
        <pc:sldMkLst>
          <pc:docMk/>
          <pc:sldMk cId="1288273872" sldId="271"/>
        </pc:sldMkLst>
        <pc:spChg chg="add mod">
          <ac:chgData name="Chris Compton" userId="a6bc4fe72957f34e" providerId="LiveId" clId="{13231AAA-986C-40FC-B7C4-E139F24E306D}" dt="2019-04-22T08:10:24.016" v="248" actId="1076"/>
          <ac:spMkLst>
            <pc:docMk/>
            <pc:sldMk cId="1288273872" sldId="271"/>
            <ac:spMk id="2" creationId="{1502439E-F7DE-4FDF-8C9D-94BCEADF71FB}"/>
          </ac:spMkLst>
        </pc:spChg>
        <pc:spChg chg="add del mod">
          <ac:chgData name="Chris Compton" userId="a6bc4fe72957f34e" providerId="LiveId" clId="{13231AAA-986C-40FC-B7C4-E139F24E306D}" dt="2019-04-22T07:25:06.382" v="214"/>
          <ac:spMkLst>
            <pc:docMk/>
            <pc:sldMk cId="1288273872" sldId="271"/>
            <ac:spMk id="2" creationId="{D2B7BE7C-C6C0-426D-B108-35111A996A3C}"/>
          </ac:spMkLst>
        </pc:spChg>
        <pc:picChg chg="add del mod">
          <ac:chgData name="Chris Compton" userId="a6bc4fe72957f34e" providerId="LiveId" clId="{13231AAA-986C-40FC-B7C4-E139F24E306D}" dt="2019-04-27T13:47:21.843" v="841"/>
          <ac:picMkLst>
            <pc:docMk/>
            <pc:sldMk cId="1288273872" sldId="271"/>
            <ac:picMk id="3" creationId="{931F9241-900C-41A5-8D39-31C2F1169331}"/>
          </ac:picMkLst>
        </pc:pic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1288273872" sldId="271"/>
            <ac:picMk id="4" creationId="{F8CABB44-60AE-4A21-933E-5B4159EDC9F0}"/>
          </ac:picMkLst>
        </pc:picChg>
      </pc:sldChg>
      <pc:sldChg chg="addSp modSp add modTransition">
        <pc:chgData name="Chris Compton" userId="a6bc4fe72957f34e" providerId="LiveId" clId="{13231AAA-986C-40FC-B7C4-E139F24E306D}" dt="2019-04-27T13:47:21.843" v="841"/>
        <pc:sldMkLst>
          <pc:docMk/>
          <pc:sldMk cId="1839582600" sldId="272"/>
        </pc:sldMkLst>
        <pc:spChg chg="add mod">
          <ac:chgData name="Chris Compton" userId="a6bc4fe72957f34e" providerId="LiveId" clId="{13231AAA-986C-40FC-B7C4-E139F24E306D}" dt="2019-04-22T08:09:09.180" v="232"/>
          <ac:spMkLst>
            <pc:docMk/>
            <pc:sldMk cId="1839582600" sldId="272"/>
            <ac:spMk id="2" creationId="{71E19BEF-07D2-48AF-9571-1875DF6B5BCD}"/>
          </ac:spMkLst>
        </pc:sp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1839582600" sldId="272"/>
            <ac:picMk id="3" creationId="{C91105E9-1378-4074-B0D5-A58DC81ED3D0}"/>
          </ac:picMkLst>
        </pc:picChg>
      </pc:sldChg>
      <pc:sldChg chg="addSp modSp add modTransition">
        <pc:chgData name="Chris Compton" userId="a6bc4fe72957f34e" providerId="LiveId" clId="{13231AAA-986C-40FC-B7C4-E139F24E306D}" dt="2019-04-27T13:47:21.843" v="841"/>
        <pc:sldMkLst>
          <pc:docMk/>
          <pc:sldMk cId="3618279636" sldId="273"/>
        </pc:sldMkLst>
        <pc:spChg chg="add mod">
          <ac:chgData name="Chris Compton" userId="a6bc4fe72957f34e" providerId="LiveId" clId="{13231AAA-986C-40FC-B7C4-E139F24E306D}" dt="2019-04-25T13:56:06.948" v="686" actId="114"/>
          <ac:spMkLst>
            <pc:docMk/>
            <pc:sldMk cId="3618279636" sldId="273"/>
            <ac:spMk id="2" creationId="{E0A6880F-A340-4A9C-B8A8-1B861030B740}"/>
          </ac:spMkLst>
        </pc:sp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3618279636" sldId="273"/>
            <ac:picMk id="3" creationId="{9A181E33-29CA-43EB-AFF4-EE451EA7FBD6}"/>
          </ac:picMkLst>
        </pc:picChg>
      </pc:sldChg>
      <pc:sldChg chg="addSp modSp add modTransition">
        <pc:chgData name="Chris Compton" userId="a6bc4fe72957f34e" providerId="LiveId" clId="{13231AAA-986C-40FC-B7C4-E139F24E306D}" dt="2019-04-27T13:47:21.843" v="841"/>
        <pc:sldMkLst>
          <pc:docMk/>
          <pc:sldMk cId="490988782" sldId="274"/>
        </pc:sldMkLst>
        <pc:spChg chg="add mod">
          <ac:chgData name="Chris Compton" userId="a6bc4fe72957f34e" providerId="LiveId" clId="{13231AAA-986C-40FC-B7C4-E139F24E306D}" dt="2019-04-25T13:56:45.473" v="693" actId="20577"/>
          <ac:spMkLst>
            <pc:docMk/>
            <pc:sldMk cId="490988782" sldId="274"/>
            <ac:spMk id="2" creationId="{52A8860F-8103-4B68-9DC2-FE71DBB9635A}"/>
          </ac:spMkLst>
        </pc:sp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490988782" sldId="274"/>
            <ac:picMk id="3" creationId="{4784AD17-364E-4AE9-942F-0F871E9484B9}"/>
          </ac:picMkLst>
        </pc:picChg>
      </pc:sldChg>
      <pc:sldChg chg="addSp modSp add ord modTransition">
        <pc:chgData name="Chris Compton" userId="a6bc4fe72957f34e" providerId="LiveId" clId="{13231AAA-986C-40FC-B7C4-E139F24E306D}" dt="2019-04-26T12:01:59.102" v="813" actId="207"/>
        <pc:sldMkLst>
          <pc:docMk/>
          <pc:sldMk cId="3754107634" sldId="275"/>
        </pc:sldMkLst>
        <pc:spChg chg="add mod">
          <ac:chgData name="Chris Compton" userId="a6bc4fe72957f34e" providerId="LiveId" clId="{13231AAA-986C-40FC-B7C4-E139F24E306D}" dt="2019-04-26T12:01:59.102" v="813" actId="207"/>
          <ac:spMkLst>
            <pc:docMk/>
            <pc:sldMk cId="3754107634" sldId="275"/>
            <ac:spMk id="2" creationId="{1317AE4B-D7EA-49B9-8CA3-41738A82F8C8}"/>
          </ac:spMkLst>
        </pc:spChg>
      </pc:sldChg>
      <pc:sldChg chg="addSp modSp add modTransition modAnim">
        <pc:chgData name="Chris Compton" userId="a6bc4fe72957f34e" providerId="LiveId" clId="{13231AAA-986C-40FC-B7C4-E139F24E306D}" dt="2019-04-27T13:48:46.041" v="846"/>
        <pc:sldMkLst>
          <pc:docMk/>
          <pc:sldMk cId="3911027963" sldId="276"/>
        </pc:sldMkLst>
        <pc:spChg chg="add mod">
          <ac:chgData name="Chris Compton" userId="a6bc4fe72957f34e" providerId="LiveId" clId="{13231AAA-986C-40FC-B7C4-E139F24E306D}" dt="2019-04-22T08:11:33.095" v="254" actId="113"/>
          <ac:spMkLst>
            <pc:docMk/>
            <pc:sldMk cId="3911027963" sldId="276"/>
            <ac:spMk id="2" creationId="{9BF4647E-ADC3-4075-AAA6-B796DA360A0F}"/>
          </ac:spMkLst>
        </pc:spChg>
        <pc:picChg chg="add mod">
          <ac:chgData name="Chris Compton" userId="a6bc4fe72957f34e" providerId="LiveId" clId="{13231AAA-986C-40FC-B7C4-E139F24E306D}" dt="2019-04-27T13:48:34.378" v="844" actId="1076"/>
          <ac:picMkLst>
            <pc:docMk/>
            <pc:sldMk cId="3911027963" sldId="276"/>
            <ac:picMk id="3" creationId="{3AB1F814-35E8-4DDA-ABAE-B51589F7AD94}"/>
          </ac:picMkLst>
        </pc:picChg>
      </pc:sldChg>
      <pc:sldChg chg="addSp modSp add modTransition">
        <pc:chgData name="Chris Compton" userId="a6bc4fe72957f34e" providerId="LiveId" clId="{13231AAA-986C-40FC-B7C4-E139F24E306D}" dt="2019-04-25T13:58:24.569" v="698" actId="20577"/>
        <pc:sldMkLst>
          <pc:docMk/>
          <pc:sldMk cId="1627064594" sldId="277"/>
        </pc:sldMkLst>
        <pc:spChg chg="add mod">
          <ac:chgData name="Chris Compton" userId="a6bc4fe72957f34e" providerId="LiveId" clId="{13231AAA-986C-40FC-B7C4-E139F24E306D}" dt="2019-04-25T13:58:24.569" v="698" actId="20577"/>
          <ac:spMkLst>
            <pc:docMk/>
            <pc:sldMk cId="1627064594" sldId="277"/>
            <ac:spMk id="2" creationId="{55D7452A-2E19-4F6E-92F6-A6FFA33EE6D2}"/>
          </ac:spMkLst>
        </pc:spChg>
      </pc:sldChg>
      <pc:sldChg chg="addSp delSp modSp add modTransition">
        <pc:chgData name="Chris Compton" userId="a6bc4fe72957f34e" providerId="LiveId" clId="{13231AAA-986C-40FC-B7C4-E139F24E306D}" dt="2019-04-25T13:58:49.720" v="703" actId="20577"/>
        <pc:sldMkLst>
          <pc:docMk/>
          <pc:sldMk cId="3072483072" sldId="278"/>
        </pc:sldMkLst>
        <pc:spChg chg="del">
          <ac:chgData name="Chris Compton" userId="a6bc4fe72957f34e" providerId="LiveId" clId="{13231AAA-986C-40FC-B7C4-E139F24E306D}" dt="2019-04-22T10:03:56.668" v="310" actId="478"/>
          <ac:spMkLst>
            <pc:docMk/>
            <pc:sldMk cId="3072483072" sldId="278"/>
            <ac:spMk id="2" creationId="{ED5C0914-99A5-4E93-8D75-271282E45C0C}"/>
          </ac:spMkLst>
        </pc:spChg>
        <pc:spChg chg="del">
          <ac:chgData name="Chris Compton" userId="a6bc4fe72957f34e" providerId="LiveId" clId="{13231AAA-986C-40FC-B7C4-E139F24E306D}" dt="2019-04-22T10:03:57.955" v="311" actId="478"/>
          <ac:spMkLst>
            <pc:docMk/>
            <pc:sldMk cId="3072483072" sldId="278"/>
            <ac:spMk id="3" creationId="{E0D52BC7-9A6B-4FBC-906C-BB9764ABC291}"/>
          </ac:spMkLst>
        </pc:spChg>
        <pc:spChg chg="add mod">
          <ac:chgData name="Chris Compton" userId="a6bc4fe72957f34e" providerId="LiveId" clId="{13231AAA-986C-40FC-B7C4-E139F24E306D}" dt="2019-04-25T13:58:49.720" v="703" actId="20577"/>
          <ac:spMkLst>
            <pc:docMk/>
            <pc:sldMk cId="3072483072" sldId="278"/>
            <ac:spMk id="4" creationId="{10DC9727-3D5C-4977-841A-5EC1B4846C3F}"/>
          </ac:spMkLst>
        </pc:spChg>
      </pc:sldChg>
      <pc:sldChg chg="addSp modSp add modTransition">
        <pc:chgData name="Chris Compton" userId="a6bc4fe72957f34e" providerId="LiveId" clId="{13231AAA-986C-40FC-B7C4-E139F24E306D}" dt="2019-04-25T14:04:27.926" v="729" actId="20577"/>
        <pc:sldMkLst>
          <pc:docMk/>
          <pc:sldMk cId="1069666817" sldId="279"/>
        </pc:sldMkLst>
        <pc:spChg chg="add mod">
          <ac:chgData name="Chris Compton" userId="a6bc4fe72957f34e" providerId="LiveId" clId="{13231AAA-986C-40FC-B7C4-E139F24E306D}" dt="2019-04-25T14:04:27.926" v="729" actId="20577"/>
          <ac:spMkLst>
            <pc:docMk/>
            <pc:sldMk cId="1069666817" sldId="279"/>
            <ac:spMk id="2" creationId="{79ACDE54-A5A3-4BEF-92F0-7CD7AFD18C67}"/>
          </ac:spMkLst>
        </pc:spChg>
      </pc:sldChg>
      <pc:sldChg chg="addSp modSp add modTransition">
        <pc:chgData name="Chris Compton" userId="a6bc4fe72957f34e" providerId="LiveId" clId="{13231AAA-986C-40FC-B7C4-E139F24E306D}" dt="2019-04-25T14:03:33.268" v="718" actId="20577"/>
        <pc:sldMkLst>
          <pc:docMk/>
          <pc:sldMk cId="2686739413" sldId="280"/>
        </pc:sldMkLst>
        <pc:spChg chg="add mod">
          <ac:chgData name="Chris Compton" userId="a6bc4fe72957f34e" providerId="LiveId" clId="{13231AAA-986C-40FC-B7C4-E139F24E306D}" dt="2019-04-25T14:03:33.268" v="718" actId="20577"/>
          <ac:spMkLst>
            <pc:docMk/>
            <pc:sldMk cId="2686739413" sldId="280"/>
            <ac:spMk id="2" creationId="{D6E8AF9E-8F40-4AA2-83CF-86422C360C6F}"/>
          </ac:spMkLst>
        </pc:spChg>
      </pc:sldChg>
      <pc:sldChg chg="addSp modSp add modTransition">
        <pc:chgData name="Chris Compton" userId="a6bc4fe72957f34e" providerId="LiveId" clId="{13231AAA-986C-40FC-B7C4-E139F24E306D}" dt="2019-04-25T14:08:41.952" v="781" actId="20577"/>
        <pc:sldMkLst>
          <pc:docMk/>
          <pc:sldMk cId="4237659219" sldId="281"/>
        </pc:sldMkLst>
        <pc:spChg chg="add mod">
          <ac:chgData name="Chris Compton" userId="a6bc4fe72957f34e" providerId="LiveId" clId="{13231AAA-986C-40FC-B7C4-E139F24E306D}" dt="2019-04-25T14:08:41.952" v="781" actId="20577"/>
          <ac:spMkLst>
            <pc:docMk/>
            <pc:sldMk cId="4237659219" sldId="281"/>
            <ac:spMk id="2" creationId="{16ED40CF-818F-4FCA-9D2B-CA5BE92F5164}"/>
          </ac:spMkLst>
        </pc:spChg>
      </pc:sldChg>
      <pc:sldChg chg="addSp modSp add modTransition">
        <pc:chgData name="Chris Compton" userId="a6bc4fe72957f34e" providerId="LiveId" clId="{13231AAA-986C-40FC-B7C4-E139F24E306D}" dt="2019-04-25T14:09:26.362" v="792" actId="20577"/>
        <pc:sldMkLst>
          <pc:docMk/>
          <pc:sldMk cId="3064061296" sldId="282"/>
        </pc:sldMkLst>
        <pc:spChg chg="add mod">
          <ac:chgData name="Chris Compton" userId="a6bc4fe72957f34e" providerId="LiveId" clId="{13231AAA-986C-40FC-B7C4-E139F24E306D}" dt="2019-04-25T14:09:26.362" v="792" actId="20577"/>
          <ac:spMkLst>
            <pc:docMk/>
            <pc:sldMk cId="3064061296" sldId="282"/>
            <ac:spMk id="2" creationId="{09177A3B-0338-4BE9-AC7B-F0540BA8067E}"/>
          </ac:spMkLst>
        </pc:spChg>
      </pc:sldChg>
      <pc:sldChg chg="addSp modSp add modTransition">
        <pc:chgData name="Chris Compton" userId="a6bc4fe72957f34e" providerId="LiveId" clId="{13231AAA-986C-40FC-B7C4-E139F24E306D}" dt="2019-04-25T14:08:54.451" v="784" actId="20577"/>
        <pc:sldMkLst>
          <pc:docMk/>
          <pc:sldMk cId="275897816" sldId="283"/>
        </pc:sldMkLst>
        <pc:spChg chg="add mod">
          <ac:chgData name="Chris Compton" userId="a6bc4fe72957f34e" providerId="LiveId" clId="{13231AAA-986C-40FC-B7C4-E139F24E306D}" dt="2019-04-25T14:08:54.451" v="784" actId="20577"/>
          <ac:spMkLst>
            <pc:docMk/>
            <pc:sldMk cId="275897816" sldId="283"/>
            <ac:spMk id="2" creationId="{EEB69BC1-7ECE-4073-AA1C-1E0FC1A7673D}"/>
          </ac:spMkLst>
        </pc:spChg>
      </pc:sldChg>
      <pc:sldChg chg="addSp modSp add modTransition">
        <pc:chgData name="Chris Compton" userId="a6bc4fe72957f34e" providerId="LiveId" clId="{13231AAA-986C-40FC-B7C4-E139F24E306D}" dt="2019-04-25T14:09:47.800" v="810" actId="20577"/>
        <pc:sldMkLst>
          <pc:docMk/>
          <pc:sldMk cId="2246583329" sldId="284"/>
        </pc:sldMkLst>
        <pc:spChg chg="add mod">
          <ac:chgData name="Chris Compton" userId="a6bc4fe72957f34e" providerId="LiveId" clId="{13231AAA-986C-40FC-B7C4-E139F24E306D}" dt="2019-04-25T14:09:47.800" v="810" actId="20577"/>
          <ac:spMkLst>
            <pc:docMk/>
            <pc:sldMk cId="2246583329" sldId="284"/>
            <ac:spMk id="2" creationId="{07CFD501-3E0C-4655-A15B-FFF386FDB741}"/>
          </ac:spMkLst>
        </pc:spChg>
      </pc:sldChg>
      <pc:sldChg chg="addSp modSp add modTransition">
        <pc:chgData name="Chris Compton" userId="a6bc4fe72957f34e" providerId="LiveId" clId="{13231AAA-986C-40FC-B7C4-E139F24E306D}" dt="2019-04-22T12:04:04.923" v="650"/>
        <pc:sldMkLst>
          <pc:docMk/>
          <pc:sldMk cId="877206929" sldId="285"/>
        </pc:sldMkLst>
        <pc:spChg chg="add mod">
          <ac:chgData name="Chris Compton" userId="a6bc4fe72957f34e" providerId="LiveId" clId="{13231AAA-986C-40FC-B7C4-E139F24E306D}" dt="2019-04-22T10:10:58.546" v="402" actId="1076"/>
          <ac:spMkLst>
            <pc:docMk/>
            <pc:sldMk cId="877206929" sldId="285"/>
            <ac:spMk id="2" creationId="{2C3533A1-965E-4670-8D19-77C77FFF5B51}"/>
          </ac:spMkLst>
        </pc:spChg>
      </pc:sldChg>
      <pc:sldChg chg="addSp delSp modSp add modTransition delAnim modAnim">
        <pc:chgData name="Chris Compton" userId="a6bc4fe72957f34e" providerId="LiveId" clId="{13231AAA-986C-40FC-B7C4-E139F24E306D}" dt="2019-04-27T14:05:11.693" v="860"/>
        <pc:sldMkLst>
          <pc:docMk/>
          <pc:sldMk cId="2135325334" sldId="286"/>
        </pc:sldMkLst>
        <pc:spChg chg="add mod">
          <ac:chgData name="Chris Compton" userId="a6bc4fe72957f34e" providerId="LiveId" clId="{13231AAA-986C-40FC-B7C4-E139F24E306D}" dt="2019-04-22T10:15:54.025" v="428" actId="122"/>
          <ac:spMkLst>
            <pc:docMk/>
            <pc:sldMk cId="2135325334" sldId="286"/>
            <ac:spMk id="2" creationId="{6E06FD4A-4DAD-41F7-9BA7-2B248157A072}"/>
          </ac:spMkLst>
        </pc:spChg>
        <pc:picChg chg="add mod">
          <ac:chgData name="Chris Compton" userId="a6bc4fe72957f34e" providerId="LiveId" clId="{13231AAA-986C-40FC-B7C4-E139F24E306D}" dt="2019-04-27T14:05:02.705" v="858" actId="1076"/>
          <ac:picMkLst>
            <pc:docMk/>
            <pc:sldMk cId="2135325334" sldId="286"/>
            <ac:picMk id="3" creationId="{17373F0F-DD96-43A5-84AB-0E26944B8EE9}"/>
          </ac:picMkLst>
        </pc:picChg>
        <pc:picChg chg="add del mod">
          <ac:chgData name="Chris Compton" userId="a6bc4fe72957f34e" providerId="LiveId" clId="{13231AAA-986C-40FC-B7C4-E139F24E306D}" dt="2019-04-27T13:59:32.832" v="851" actId="478"/>
          <ac:picMkLst>
            <pc:docMk/>
            <pc:sldMk cId="2135325334" sldId="286"/>
            <ac:picMk id="3" creationId="{5D124F3B-2419-46A7-9458-FA11A0F2805B}"/>
          </ac:picMkLst>
        </pc:pic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2135325334" sldId="286"/>
            <ac:picMk id="4" creationId="{73E6BBA0-2B06-4CA7-B004-281308D8084B}"/>
          </ac:picMkLst>
        </pc:picChg>
      </pc:sldChg>
      <pc:sldChg chg="addSp modSp add modTransition">
        <pc:chgData name="Chris Compton" userId="a6bc4fe72957f34e" providerId="LiveId" clId="{13231AAA-986C-40FC-B7C4-E139F24E306D}" dt="2019-04-27T13:58:52.105" v="850"/>
        <pc:sldMkLst>
          <pc:docMk/>
          <pc:sldMk cId="1536092576" sldId="287"/>
        </pc:sldMkLst>
        <pc:spChg chg="add mod">
          <ac:chgData name="Chris Compton" userId="a6bc4fe72957f34e" providerId="LiveId" clId="{13231AAA-986C-40FC-B7C4-E139F24E306D}" dt="2019-04-22T10:19:14.261" v="432" actId="1076"/>
          <ac:spMkLst>
            <pc:docMk/>
            <pc:sldMk cId="1536092576" sldId="287"/>
            <ac:spMk id="2" creationId="{4857CAAA-5DD0-42E5-B992-0AED48C321E3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1536092576" sldId="287"/>
            <ac:picMk id="3" creationId="{C926D3D2-5E1C-4D9C-9550-76556F4432B4}"/>
          </ac:picMkLst>
        </pc:picChg>
      </pc:sldChg>
      <pc:sldChg chg="addSp modSp add modTransition">
        <pc:chgData name="Chris Compton" userId="a6bc4fe72957f34e" providerId="LiveId" clId="{13231AAA-986C-40FC-B7C4-E139F24E306D}" dt="2019-04-27T13:58:52.105" v="850"/>
        <pc:sldMkLst>
          <pc:docMk/>
          <pc:sldMk cId="2745753014" sldId="288"/>
        </pc:sldMkLst>
        <pc:spChg chg="add mod">
          <ac:chgData name="Chris Compton" userId="a6bc4fe72957f34e" providerId="LiveId" clId="{13231AAA-986C-40FC-B7C4-E139F24E306D}" dt="2019-04-22T10:30:32.282" v="525" actId="122"/>
          <ac:spMkLst>
            <pc:docMk/>
            <pc:sldMk cId="2745753014" sldId="288"/>
            <ac:spMk id="2" creationId="{3B7DCD5A-A20F-44EF-8CE3-CD233AE4A796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2745753014" sldId="288"/>
            <ac:picMk id="3" creationId="{ED6511B6-E312-4217-9130-9CAC9206E262}"/>
          </ac:picMkLst>
        </pc:picChg>
      </pc:sldChg>
      <pc:sldChg chg="addSp modSp add modTransition">
        <pc:chgData name="Chris Compton" userId="a6bc4fe72957f34e" providerId="LiveId" clId="{13231AAA-986C-40FC-B7C4-E139F24E306D}" dt="2019-04-27T13:58:52.105" v="850"/>
        <pc:sldMkLst>
          <pc:docMk/>
          <pc:sldMk cId="2377917372" sldId="289"/>
        </pc:sldMkLst>
        <pc:spChg chg="add mod">
          <ac:chgData name="Chris Compton" userId="a6bc4fe72957f34e" providerId="LiveId" clId="{13231AAA-986C-40FC-B7C4-E139F24E306D}" dt="2019-04-22T10:30:47.873" v="529" actId="1076"/>
          <ac:spMkLst>
            <pc:docMk/>
            <pc:sldMk cId="2377917372" sldId="289"/>
            <ac:spMk id="2" creationId="{9017530A-1606-4D24-8E9B-0D03A03F122E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2377917372" sldId="289"/>
            <ac:picMk id="3" creationId="{82B1FF9B-D2AD-4A3B-B095-58FD6F3241E0}"/>
          </ac:picMkLst>
        </pc:picChg>
      </pc:sldChg>
      <pc:sldChg chg="addSp modSp add modTransition">
        <pc:chgData name="Chris Compton" userId="a6bc4fe72957f34e" providerId="LiveId" clId="{13231AAA-986C-40FC-B7C4-E139F24E306D}" dt="2019-04-27T13:58:52.105" v="850"/>
        <pc:sldMkLst>
          <pc:docMk/>
          <pc:sldMk cId="237733957" sldId="290"/>
        </pc:sldMkLst>
        <pc:spChg chg="add mod">
          <ac:chgData name="Chris Compton" userId="a6bc4fe72957f34e" providerId="LiveId" clId="{13231AAA-986C-40FC-B7C4-E139F24E306D}" dt="2019-04-22T10:31:17.034" v="535" actId="1076"/>
          <ac:spMkLst>
            <pc:docMk/>
            <pc:sldMk cId="237733957" sldId="290"/>
            <ac:spMk id="2" creationId="{2DC1811A-3ECB-4AA2-A2BA-3F81203E3766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237733957" sldId="290"/>
            <ac:picMk id="3" creationId="{230BDFF5-11B4-4AEA-82E0-EF23B982E0BD}"/>
          </ac:picMkLst>
        </pc:picChg>
      </pc:sldChg>
      <pc:sldChg chg="addSp modSp add modTransition">
        <pc:chgData name="Chris Compton" userId="a6bc4fe72957f34e" providerId="LiveId" clId="{13231AAA-986C-40FC-B7C4-E139F24E306D}" dt="2019-04-27T14:23:02.298" v="866" actId="20577"/>
        <pc:sldMkLst>
          <pc:docMk/>
          <pc:sldMk cId="1094181233" sldId="291"/>
        </pc:sldMkLst>
        <pc:spChg chg="add mod">
          <ac:chgData name="Chris Compton" userId="a6bc4fe72957f34e" providerId="LiveId" clId="{13231AAA-986C-40FC-B7C4-E139F24E306D}" dt="2019-04-27T14:23:02.298" v="866" actId="20577"/>
          <ac:spMkLst>
            <pc:docMk/>
            <pc:sldMk cId="1094181233" sldId="291"/>
            <ac:spMk id="2" creationId="{EA9805BA-3E60-4C19-B2BC-3B935CF0E2C1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1094181233" sldId="291"/>
            <ac:picMk id="3" creationId="{798B35B6-0355-478E-B265-38A547DA9363}"/>
          </ac:picMkLst>
        </pc:picChg>
      </pc:sldChg>
      <pc:sldChg chg="addSp modSp add modTransition">
        <pc:chgData name="Chris Compton" userId="a6bc4fe72957f34e" providerId="LiveId" clId="{13231AAA-986C-40FC-B7C4-E139F24E306D}" dt="2019-04-27T13:58:52.105" v="850"/>
        <pc:sldMkLst>
          <pc:docMk/>
          <pc:sldMk cId="619476419" sldId="292"/>
        </pc:sldMkLst>
        <pc:spChg chg="add mod">
          <ac:chgData name="Chris Compton" userId="a6bc4fe72957f34e" providerId="LiveId" clId="{13231AAA-986C-40FC-B7C4-E139F24E306D}" dt="2019-04-22T10:32:08.165" v="547" actId="1076"/>
          <ac:spMkLst>
            <pc:docMk/>
            <pc:sldMk cId="619476419" sldId="292"/>
            <ac:spMk id="2" creationId="{C66451B1-3A51-42DB-BDB8-B116E5F8E153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619476419" sldId="292"/>
            <ac:picMk id="3" creationId="{9A8E0B79-C081-4852-AE85-E8B4F038D68A}"/>
          </ac:picMkLst>
        </pc:picChg>
      </pc:sldChg>
      <pc:sldChg chg="addSp modSp add modTransition">
        <pc:chgData name="Chris Compton" userId="a6bc4fe72957f34e" providerId="LiveId" clId="{13231AAA-986C-40FC-B7C4-E139F24E306D}" dt="2019-04-27T13:58:52.105" v="850"/>
        <pc:sldMkLst>
          <pc:docMk/>
          <pc:sldMk cId="341411465" sldId="293"/>
        </pc:sldMkLst>
        <pc:spChg chg="add mod">
          <ac:chgData name="Chris Compton" userId="a6bc4fe72957f34e" providerId="LiveId" clId="{13231AAA-986C-40FC-B7C4-E139F24E306D}" dt="2019-04-22T10:33:12.632" v="553" actId="1076"/>
          <ac:spMkLst>
            <pc:docMk/>
            <pc:sldMk cId="341411465" sldId="293"/>
            <ac:spMk id="2" creationId="{CA474C2A-7757-4CF3-BA50-770F6A6F544F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341411465" sldId="293"/>
            <ac:picMk id="3" creationId="{E62CFF96-43D1-48DD-9624-097121F24641}"/>
          </ac:picMkLst>
        </pc:picChg>
      </pc:sldChg>
      <pc:sldChg chg="addSp modSp add modTransition">
        <pc:chgData name="Chris Compton" userId="a6bc4fe72957f34e" providerId="LiveId" clId="{13231AAA-986C-40FC-B7C4-E139F24E306D}" dt="2019-04-27T13:58:52.105" v="850"/>
        <pc:sldMkLst>
          <pc:docMk/>
          <pc:sldMk cId="2806890183" sldId="294"/>
        </pc:sldMkLst>
        <pc:spChg chg="add mod">
          <ac:chgData name="Chris Compton" userId="a6bc4fe72957f34e" providerId="LiveId" clId="{13231AAA-986C-40FC-B7C4-E139F24E306D}" dt="2019-04-22T10:33:36.849" v="557" actId="255"/>
          <ac:spMkLst>
            <pc:docMk/>
            <pc:sldMk cId="2806890183" sldId="294"/>
            <ac:spMk id="2" creationId="{378C0AC8-B2DA-422D-A3C9-145402138C25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2806890183" sldId="294"/>
            <ac:picMk id="3" creationId="{17C3E40A-7C01-4A72-BA7D-1575C76B6278}"/>
          </ac:picMkLst>
        </pc:picChg>
      </pc:sldChg>
      <pc:sldChg chg="addSp delSp modSp add modTransition">
        <pc:chgData name="Chris Compton" userId="a6bc4fe72957f34e" providerId="LiveId" clId="{13231AAA-986C-40FC-B7C4-E139F24E306D}" dt="2019-04-27T14:25:50.529" v="869" actId="20577"/>
        <pc:sldMkLst>
          <pc:docMk/>
          <pc:sldMk cId="1026307599" sldId="295"/>
        </pc:sldMkLst>
        <pc:spChg chg="del">
          <ac:chgData name="Chris Compton" userId="a6bc4fe72957f34e" providerId="LiveId" clId="{13231AAA-986C-40FC-B7C4-E139F24E306D}" dt="2019-04-22T10:19:27.805" v="434" actId="478"/>
          <ac:spMkLst>
            <pc:docMk/>
            <pc:sldMk cId="1026307599" sldId="295"/>
            <ac:spMk id="2" creationId="{2C106752-626C-43B7-B173-2B46A75F952B}"/>
          </ac:spMkLst>
        </pc:spChg>
        <pc:spChg chg="del">
          <ac:chgData name="Chris Compton" userId="a6bc4fe72957f34e" providerId="LiveId" clId="{13231AAA-986C-40FC-B7C4-E139F24E306D}" dt="2019-04-22T10:19:29.407" v="435" actId="478"/>
          <ac:spMkLst>
            <pc:docMk/>
            <pc:sldMk cId="1026307599" sldId="295"/>
            <ac:spMk id="3" creationId="{C8158F53-B12C-457C-834C-F38F4FA99405}"/>
          </ac:spMkLst>
        </pc:spChg>
        <pc:spChg chg="add mod">
          <ac:chgData name="Chris Compton" userId="a6bc4fe72957f34e" providerId="LiveId" clId="{13231AAA-986C-40FC-B7C4-E139F24E306D}" dt="2019-04-27T14:25:50.529" v="869" actId="20577"/>
          <ac:spMkLst>
            <pc:docMk/>
            <pc:sldMk cId="1026307599" sldId="295"/>
            <ac:spMk id="4" creationId="{BD52921A-E0E4-4F8F-BFD9-343A46E8A7A7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1026307599" sldId="295"/>
            <ac:picMk id="2" creationId="{2CD4942F-5294-4E30-A924-9A89044B7DC9}"/>
          </ac:picMkLst>
        </pc:picChg>
      </pc:sldChg>
      <pc:sldChg chg="addSp modSp add modTransition">
        <pc:chgData name="Chris Compton" userId="a6bc4fe72957f34e" providerId="LiveId" clId="{13231AAA-986C-40FC-B7C4-E139F24E306D}" dt="2019-04-27T14:26:16.438" v="871"/>
        <pc:sldMkLst>
          <pc:docMk/>
          <pc:sldMk cId="458962584" sldId="296"/>
        </pc:sldMkLst>
        <pc:spChg chg="add mod">
          <ac:chgData name="Chris Compton" userId="a6bc4fe72957f34e" providerId="LiveId" clId="{13231AAA-986C-40FC-B7C4-E139F24E306D}" dt="2019-04-27T14:26:16.438" v="871"/>
          <ac:spMkLst>
            <pc:docMk/>
            <pc:sldMk cId="458962584" sldId="296"/>
            <ac:spMk id="2" creationId="{45631689-AAB6-4D37-B63B-7712057AADD5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458962584" sldId="296"/>
            <ac:picMk id="3" creationId="{BB6CAC72-2DE8-4984-91FE-E190E8EB1D7F}"/>
          </ac:picMkLst>
        </pc:picChg>
      </pc:sldChg>
      <pc:sldChg chg="addSp delSp modSp add modTransition modAnim">
        <pc:chgData name="Chris Compton" userId="a6bc4fe72957f34e" providerId="LiveId" clId="{13231AAA-986C-40FC-B7C4-E139F24E306D}" dt="2019-04-27T14:45:01.753" v="969"/>
        <pc:sldMkLst>
          <pc:docMk/>
          <pc:sldMk cId="695606978" sldId="297"/>
        </pc:sldMkLst>
        <pc:spChg chg="add mod">
          <ac:chgData name="Chris Compton" userId="a6bc4fe72957f34e" providerId="LiveId" clId="{13231AAA-986C-40FC-B7C4-E139F24E306D}" dt="2019-04-22T10:35:16.032" v="578" actId="1076"/>
          <ac:spMkLst>
            <pc:docMk/>
            <pc:sldMk cId="695606978" sldId="297"/>
            <ac:spMk id="2" creationId="{7CA7A9E6-8CEB-4AFB-9578-83DE5E60A73F}"/>
          </ac:spMkLst>
        </pc:spChg>
        <pc:picChg chg="add del mod">
          <ac:chgData name="Chris Compton" userId="a6bc4fe72957f34e" providerId="LiveId" clId="{13231AAA-986C-40FC-B7C4-E139F24E306D}" dt="2019-04-27T14:44:03.319" v="968"/>
          <ac:picMkLst>
            <pc:docMk/>
            <pc:sldMk cId="695606978" sldId="297"/>
            <ac:picMk id="3" creationId="{082E304C-1600-4DB9-92F8-1390053D37B2}"/>
          </ac:picMkLst>
        </pc:picChg>
        <pc:picChg chg="add mod">
          <ac:chgData name="Chris Compton" userId="a6bc4fe72957f34e" providerId="LiveId" clId="{13231AAA-986C-40FC-B7C4-E139F24E306D}" dt="2019-04-27T14:38:36.575" v="965" actId="1076"/>
          <ac:picMkLst>
            <pc:docMk/>
            <pc:sldMk cId="695606978" sldId="297"/>
            <ac:picMk id="4" creationId="{EC36811A-0C34-4A91-93F9-9163C31C91AC}"/>
          </ac:picMkLst>
        </pc:picChg>
        <pc:picChg chg="add mod">
          <ac:chgData name="Chris Compton" userId="a6bc4fe72957f34e" providerId="LiveId" clId="{13231AAA-986C-40FC-B7C4-E139F24E306D}" dt="2019-04-27T14:44:03.319" v="968"/>
          <ac:picMkLst>
            <pc:docMk/>
            <pc:sldMk cId="695606978" sldId="297"/>
            <ac:picMk id="5" creationId="{3E88099B-D179-4589-B255-921A0A2265EA}"/>
          </ac:picMkLst>
        </pc:picChg>
      </pc:sldChg>
      <pc:sldChg chg="addSp delSp modSp add modTransition">
        <pc:chgData name="Chris Compton" userId="a6bc4fe72957f34e" providerId="LiveId" clId="{13231AAA-986C-40FC-B7C4-E139F24E306D}" dt="2019-04-27T14:45:01.753" v="969"/>
        <pc:sldMkLst>
          <pc:docMk/>
          <pc:sldMk cId="1811474364" sldId="298"/>
        </pc:sldMkLst>
        <pc:spChg chg="add mod">
          <ac:chgData name="Chris Compton" userId="a6bc4fe72957f34e" providerId="LiveId" clId="{13231AAA-986C-40FC-B7C4-E139F24E306D}" dt="2019-04-22T10:35:30.364" v="582" actId="1076"/>
          <ac:spMkLst>
            <pc:docMk/>
            <pc:sldMk cId="1811474364" sldId="298"/>
            <ac:spMk id="2" creationId="{B4813A7C-94A1-4B70-89C1-F77621CD003D}"/>
          </ac:spMkLst>
        </pc:spChg>
        <pc:picChg chg="add del mod">
          <ac:chgData name="Chris Compton" userId="a6bc4fe72957f34e" providerId="LiveId" clId="{13231AAA-986C-40FC-B7C4-E139F24E306D}" dt="2019-04-27T14:44:03.319" v="968"/>
          <ac:picMkLst>
            <pc:docMk/>
            <pc:sldMk cId="1811474364" sldId="298"/>
            <ac:picMk id="3" creationId="{A78CC006-CBD2-4B45-8A5A-37921161A280}"/>
          </ac:picMkLst>
        </pc:picChg>
        <pc:picChg chg="add mod">
          <ac:chgData name="Chris Compton" userId="a6bc4fe72957f34e" providerId="LiveId" clId="{13231AAA-986C-40FC-B7C4-E139F24E306D}" dt="2019-04-27T14:44:03.319" v="968"/>
          <ac:picMkLst>
            <pc:docMk/>
            <pc:sldMk cId="1811474364" sldId="298"/>
            <ac:picMk id="4" creationId="{3A60BCEA-1599-49D5-9846-8015551643D6}"/>
          </ac:picMkLst>
        </pc:picChg>
      </pc:sldChg>
      <pc:sldChg chg="addSp delSp modSp add modTransition">
        <pc:chgData name="Chris Compton" userId="a6bc4fe72957f34e" providerId="LiveId" clId="{13231AAA-986C-40FC-B7C4-E139F24E306D}" dt="2019-04-27T14:45:01.753" v="969"/>
        <pc:sldMkLst>
          <pc:docMk/>
          <pc:sldMk cId="3433886646" sldId="299"/>
        </pc:sldMkLst>
        <pc:spChg chg="add mod">
          <ac:chgData name="Chris Compton" userId="a6bc4fe72957f34e" providerId="LiveId" clId="{13231AAA-986C-40FC-B7C4-E139F24E306D}" dt="2019-04-22T10:35:44.664" v="586" actId="1076"/>
          <ac:spMkLst>
            <pc:docMk/>
            <pc:sldMk cId="3433886646" sldId="299"/>
            <ac:spMk id="2" creationId="{FA4EBB31-3CEE-4F4D-9F24-E31E54343869}"/>
          </ac:spMkLst>
        </pc:spChg>
        <pc:picChg chg="add del mod">
          <ac:chgData name="Chris Compton" userId="a6bc4fe72957f34e" providerId="LiveId" clId="{13231AAA-986C-40FC-B7C4-E139F24E306D}" dt="2019-04-27T14:44:03.319" v="968"/>
          <ac:picMkLst>
            <pc:docMk/>
            <pc:sldMk cId="3433886646" sldId="299"/>
            <ac:picMk id="3" creationId="{15FA5598-C2BB-48C0-BCCF-7CDF017F5E06}"/>
          </ac:picMkLst>
        </pc:picChg>
        <pc:picChg chg="add mod">
          <ac:chgData name="Chris Compton" userId="a6bc4fe72957f34e" providerId="LiveId" clId="{13231AAA-986C-40FC-B7C4-E139F24E306D}" dt="2019-04-27T14:44:03.319" v="968"/>
          <ac:picMkLst>
            <pc:docMk/>
            <pc:sldMk cId="3433886646" sldId="299"/>
            <ac:picMk id="4" creationId="{6966E152-8E37-4FCA-9BF9-E53DD7B2CA58}"/>
          </ac:picMkLst>
        </pc:picChg>
      </pc:sldChg>
      <pc:sldChg chg="addSp delSp modSp add modTransition">
        <pc:chgData name="Chris Compton" userId="a6bc4fe72957f34e" providerId="LiveId" clId="{13231AAA-986C-40FC-B7C4-E139F24E306D}" dt="2019-04-27T14:45:01.753" v="969"/>
        <pc:sldMkLst>
          <pc:docMk/>
          <pc:sldMk cId="872500021" sldId="300"/>
        </pc:sldMkLst>
        <pc:spChg chg="add mod">
          <ac:chgData name="Chris Compton" userId="a6bc4fe72957f34e" providerId="LiveId" clId="{13231AAA-986C-40FC-B7C4-E139F24E306D}" dt="2019-04-27T14:31:20.488" v="953" actId="20577"/>
          <ac:spMkLst>
            <pc:docMk/>
            <pc:sldMk cId="872500021" sldId="300"/>
            <ac:spMk id="2" creationId="{DCA35D63-146A-4ED2-BAB9-EF6BAA1F34A1}"/>
          </ac:spMkLst>
        </pc:spChg>
        <pc:picChg chg="add del mod">
          <ac:chgData name="Chris Compton" userId="a6bc4fe72957f34e" providerId="LiveId" clId="{13231AAA-986C-40FC-B7C4-E139F24E306D}" dt="2019-04-27T14:44:03.319" v="968"/>
          <ac:picMkLst>
            <pc:docMk/>
            <pc:sldMk cId="872500021" sldId="300"/>
            <ac:picMk id="3" creationId="{6C0B1D03-3687-46BF-81B4-97B962798421}"/>
          </ac:picMkLst>
        </pc:picChg>
        <pc:picChg chg="add mod">
          <ac:chgData name="Chris Compton" userId="a6bc4fe72957f34e" providerId="LiveId" clId="{13231AAA-986C-40FC-B7C4-E139F24E306D}" dt="2019-04-27T14:44:03.319" v="968"/>
          <ac:picMkLst>
            <pc:docMk/>
            <pc:sldMk cId="872500021" sldId="300"/>
            <ac:picMk id="4" creationId="{7C1A29C2-2C43-4A88-9330-83EC8A01BB5C}"/>
          </ac:picMkLst>
        </pc:picChg>
      </pc:sldChg>
      <pc:sldChg chg="addSp modSp add ord modTransition">
        <pc:chgData name="Chris Compton" userId="a6bc4fe72957f34e" providerId="LiveId" clId="{13231AAA-986C-40FC-B7C4-E139F24E306D}" dt="2019-04-27T13:58:52.105" v="850"/>
        <pc:sldMkLst>
          <pc:docMk/>
          <pc:sldMk cId="2556604410" sldId="301"/>
        </pc:sldMkLst>
        <pc:spChg chg="add mod">
          <ac:chgData name="Chris Compton" userId="a6bc4fe72957f34e" providerId="LiveId" clId="{13231AAA-986C-40FC-B7C4-E139F24E306D}" dt="2019-04-22T10:34:05.458" v="564" actId="14100"/>
          <ac:spMkLst>
            <pc:docMk/>
            <pc:sldMk cId="2556604410" sldId="301"/>
            <ac:spMk id="2" creationId="{3B85903D-57F7-4C28-91B1-7E89CEE894EA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2556604410" sldId="301"/>
            <ac:picMk id="3" creationId="{EA158027-066B-43BE-B6F6-BDA7E069E2E5}"/>
          </ac:picMkLst>
        </pc:picChg>
      </pc:sldChg>
      <pc:sldChg chg="addSp delSp modSp add del modTransition">
        <pc:chgData name="Chris Compton" userId="a6bc4fe72957f34e" providerId="LiveId" clId="{13231AAA-986C-40FC-B7C4-E139F24E306D}" dt="2019-04-27T14:33:49.755" v="954" actId="2696"/>
        <pc:sldMkLst>
          <pc:docMk/>
          <pc:sldMk cId="71864363" sldId="302"/>
        </pc:sldMkLst>
        <pc:spChg chg="del">
          <ac:chgData name="Chris Compton" userId="a6bc4fe72957f34e" providerId="LiveId" clId="{13231AAA-986C-40FC-B7C4-E139F24E306D}" dt="2019-04-22T10:27:15.913" v="453" actId="478"/>
          <ac:spMkLst>
            <pc:docMk/>
            <pc:sldMk cId="71864363" sldId="302"/>
            <ac:spMk id="2" creationId="{AF7DCFF8-9AAB-405C-8EDB-235C8CF24AE9}"/>
          </ac:spMkLst>
        </pc:spChg>
        <pc:spChg chg="del">
          <ac:chgData name="Chris Compton" userId="a6bc4fe72957f34e" providerId="LiveId" clId="{13231AAA-986C-40FC-B7C4-E139F24E306D}" dt="2019-04-22T10:27:18.184" v="454" actId="478"/>
          <ac:spMkLst>
            <pc:docMk/>
            <pc:sldMk cId="71864363" sldId="302"/>
            <ac:spMk id="3" creationId="{756FDB3B-9732-46C2-A439-84BAAE2D31D8}"/>
          </ac:spMkLst>
        </pc:spChg>
        <pc:spChg chg="add mod">
          <ac:chgData name="Chris Compton" userId="a6bc4fe72957f34e" providerId="LiveId" clId="{13231AAA-986C-40FC-B7C4-E139F24E306D}" dt="2019-04-22T10:36:16.449" v="592" actId="1076"/>
          <ac:spMkLst>
            <pc:docMk/>
            <pc:sldMk cId="71864363" sldId="302"/>
            <ac:spMk id="4" creationId="{89FF06F5-47D5-4400-AF05-3D859E74B02B}"/>
          </ac:spMkLst>
        </pc:spChg>
        <pc:picChg chg="add mod">
          <ac:chgData name="Chris Compton" userId="a6bc4fe72957f34e" providerId="LiveId" clId="{13231AAA-986C-40FC-B7C4-E139F24E306D}" dt="2019-04-27T13:58:52.105" v="850"/>
          <ac:picMkLst>
            <pc:docMk/>
            <pc:sldMk cId="71864363" sldId="302"/>
            <ac:picMk id="2" creationId="{52B10F08-BBFC-4495-91B7-37FF3957D09B}"/>
          </ac:picMkLst>
        </pc:picChg>
      </pc:sldChg>
      <pc:sldChg chg="addSp modSp add modTransition">
        <pc:chgData name="Chris Compton" userId="a6bc4fe72957f34e" providerId="LiveId" clId="{13231AAA-986C-40FC-B7C4-E139F24E306D}" dt="2019-04-27T14:45:01.753" v="969"/>
        <pc:sldMkLst>
          <pc:docMk/>
          <pc:sldMk cId="7100956" sldId="303"/>
        </pc:sldMkLst>
        <pc:spChg chg="add mod">
          <ac:chgData name="Chris Compton" userId="a6bc4fe72957f34e" providerId="LiveId" clId="{13231AAA-986C-40FC-B7C4-E139F24E306D}" dt="2019-04-27T14:37:39.220" v="960" actId="1076"/>
          <ac:spMkLst>
            <pc:docMk/>
            <pc:sldMk cId="7100956" sldId="303"/>
            <ac:spMk id="2" creationId="{5EECDD45-BA80-42C2-A0E5-2FA53FD51D97}"/>
          </ac:spMkLst>
        </pc:spChg>
        <pc:picChg chg="add">
          <ac:chgData name="Chris Compton" userId="a6bc4fe72957f34e" providerId="LiveId" clId="{13231AAA-986C-40FC-B7C4-E139F24E306D}" dt="2019-04-27T14:37:34.310" v="959"/>
          <ac:picMkLst>
            <pc:docMk/>
            <pc:sldMk cId="7100956" sldId="303"/>
            <ac:picMk id="3" creationId="{13C341DF-5192-46EF-95B1-81F6E5C16C9B}"/>
          </ac:picMkLst>
        </pc:picChg>
        <pc:picChg chg="add mod">
          <ac:chgData name="Chris Compton" userId="a6bc4fe72957f34e" providerId="LiveId" clId="{13231AAA-986C-40FC-B7C4-E139F24E306D}" dt="2019-04-27T14:44:03.319" v="968"/>
          <ac:picMkLst>
            <pc:docMk/>
            <pc:sldMk cId="7100956" sldId="303"/>
            <ac:picMk id="4" creationId="{5AB398F0-3EC9-49F9-A50B-BF98000D15C3}"/>
          </ac:picMkLst>
        </pc:picChg>
      </pc:sldChg>
      <pc:sldChg chg="addSp modSp add modTransition">
        <pc:chgData name="Chris Compton" userId="a6bc4fe72957f34e" providerId="LiveId" clId="{13231AAA-986C-40FC-B7C4-E139F24E306D}" dt="2019-04-27T14:45:01.753" v="969"/>
        <pc:sldMkLst>
          <pc:docMk/>
          <pc:sldMk cId="1873066855" sldId="304"/>
        </pc:sldMkLst>
        <pc:spChg chg="add mod">
          <ac:chgData name="Chris Compton" userId="a6bc4fe72957f34e" providerId="LiveId" clId="{13231AAA-986C-40FC-B7C4-E139F24E306D}" dt="2019-04-27T14:37:51.195" v="963" actId="1076"/>
          <ac:spMkLst>
            <pc:docMk/>
            <pc:sldMk cId="1873066855" sldId="304"/>
            <ac:spMk id="2" creationId="{48681EFF-C2D7-4705-AF33-E819C9728963}"/>
          </ac:spMkLst>
        </pc:spChg>
        <pc:picChg chg="add">
          <ac:chgData name="Chris Compton" userId="a6bc4fe72957f34e" providerId="LiveId" clId="{13231AAA-986C-40FC-B7C4-E139F24E306D}" dt="2019-04-27T14:37:46.098" v="962"/>
          <ac:picMkLst>
            <pc:docMk/>
            <pc:sldMk cId="1873066855" sldId="304"/>
            <ac:picMk id="3" creationId="{314EF5B2-D222-4E8E-A9E4-E61C67E3303D}"/>
          </ac:picMkLst>
        </pc:picChg>
        <pc:picChg chg="add mod">
          <ac:chgData name="Chris Compton" userId="a6bc4fe72957f34e" providerId="LiveId" clId="{13231AAA-986C-40FC-B7C4-E139F24E306D}" dt="2019-04-27T14:44:03.319" v="968"/>
          <ac:picMkLst>
            <pc:docMk/>
            <pc:sldMk cId="1873066855" sldId="304"/>
            <ac:picMk id="4" creationId="{EAB18337-4923-4DD6-AD63-317EA0627436}"/>
          </ac:picMkLst>
        </pc:picChg>
      </pc:sldChg>
      <pc:sldChg chg="addSp delSp modSp add modTransition">
        <pc:chgData name="Chris Compton" userId="a6bc4fe72957f34e" providerId="LiveId" clId="{13231AAA-986C-40FC-B7C4-E139F24E306D}" dt="2019-04-27T14:44:03.319" v="968"/>
        <pc:sldMkLst>
          <pc:docMk/>
          <pc:sldMk cId="2192881226" sldId="305"/>
        </pc:sldMkLst>
        <pc:spChg chg="add mod">
          <ac:chgData name="Chris Compton" userId="a6bc4fe72957f34e" providerId="LiveId" clId="{13231AAA-986C-40FC-B7C4-E139F24E306D}" dt="2019-04-22T10:37:23.483" v="606" actId="1076"/>
          <ac:spMkLst>
            <pc:docMk/>
            <pc:sldMk cId="2192881226" sldId="305"/>
            <ac:spMk id="2" creationId="{07B403EC-9496-46E7-89D0-0A2D2E6E5310}"/>
          </ac:spMkLst>
        </pc:spChg>
        <pc:picChg chg="add del mod">
          <ac:chgData name="Chris Compton" userId="a6bc4fe72957f34e" providerId="LiveId" clId="{13231AAA-986C-40FC-B7C4-E139F24E306D}" dt="2019-04-27T14:36:21.578" v="956" actId="478"/>
          <ac:picMkLst>
            <pc:docMk/>
            <pc:sldMk cId="2192881226" sldId="305"/>
            <ac:picMk id="4" creationId="{766C8D91-C22D-46B1-ABA1-22FA7B39BA08}"/>
          </ac:picMkLst>
        </pc:picChg>
        <pc:picChg chg="add mod">
          <ac:chgData name="Chris Compton" userId="a6bc4fe72957f34e" providerId="LiveId" clId="{13231AAA-986C-40FC-B7C4-E139F24E306D}" dt="2019-04-27T14:44:03.319" v="968"/>
          <ac:picMkLst>
            <pc:docMk/>
            <pc:sldMk cId="2192881226" sldId="305"/>
            <ac:picMk id="5" creationId="{7E3DF00E-8FD4-4AB9-AC7B-1C36FC828885}"/>
          </ac:picMkLst>
        </pc:picChg>
        <pc:picChg chg="add mod">
          <ac:chgData name="Chris Compton" userId="a6bc4fe72957f34e" providerId="LiveId" clId="{13231AAA-986C-40FC-B7C4-E139F24E306D}" dt="2019-04-27T14:37:20.744" v="958" actId="1076"/>
          <ac:picMkLst>
            <pc:docMk/>
            <pc:sldMk cId="2192881226" sldId="305"/>
            <ac:picMk id="1026" creationId="{4545DA3D-895B-4C38-AD0D-7EA9D7773E7D}"/>
          </ac:picMkLst>
        </pc:picChg>
      </pc:sldChg>
      <pc:sldChg chg="addSp delSp add">
        <pc:chgData name="Chris Compton" userId="a6bc4fe72957f34e" providerId="LiveId" clId="{13231AAA-986C-40FC-B7C4-E139F24E306D}" dt="2019-04-27T13:18:58.049" v="821"/>
        <pc:sldMkLst>
          <pc:docMk/>
          <pc:sldMk cId="903166618" sldId="306"/>
        </pc:sldMkLst>
        <pc:spChg chg="del">
          <ac:chgData name="Chris Compton" userId="a6bc4fe72957f34e" providerId="LiveId" clId="{13231AAA-986C-40FC-B7C4-E139F24E306D}" dt="2019-04-27T13:18:53.783" v="819" actId="478"/>
          <ac:spMkLst>
            <pc:docMk/>
            <pc:sldMk cId="903166618" sldId="306"/>
            <ac:spMk id="2" creationId="{7C9EA5D9-D1AD-472C-84BA-D963C55B0220}"/>
          </ac:spMkLst>
        </pc:spChg>
        <pc:spChg chg="del">
          <ac:chgData name="Chris Compton" userId="a6bc4fe72957f34e" providerId="LiveId" clId="{13231AAA-986C-40FC-B7C4-E139F24E306D}" dt="2019-04-27T13:18:55.484" v="820" actId="478"/>
          <ac:spMkLst>
            <pc:docMk/>
            <pc:sldMk cId="903166618" sldId="306"/>
            <ac:spMk id="3" creationId="{8AD917BE-9F47-49E5-A57F-791B582402CE}"/>
          </ac:spMkLst>
        </pc:spChg>
        <pc:spChg chg="add">
          <ac:chgData name="Chris Compton" userId="a6bc4fe72957f34e" providerId="LiveId" clId="{13231AAA-986C-40FC-B7C4-E139F24E306D}" dt="2019-04-27T13:18:58.049" v="821"/>
          <ac:spMkLst>
            <pc:docMk/>
            <pc:sldMk cId="903166618" sldId="306"/>
            <ac:spMk id="4" creationId="{8F6E7C6D-CA60-47E7-AD3D-0352905ED9E7}"/>
          </ac:spMkLst>
        </pc:spChg>
      </pc:sldChg>
      <pc:sldChg chg="addSp delSp modSp add modTransition">
        <pc:chgData name="Chris Compton" userId="a6bc4fe72957f34e" providerId="LiveId" clId="{13231AAA-986C-40FC-B7C4-E139F24E306D}" dt="2019-04-27T13:49:04.671" v="847"/>
        <pc:sldMkLst>
          <pc:docMk/>
          <pc:sldMk cId="1316132239" sldId="307"/>
        </pc:sldMkLst>
        <pc:spChg chg="del">
          <ac:chgData name="Chris Compton" userId="a6bc4fe72957f34e" providerId="LiveId" clId="{13231AAA-986C-40FC-B7C4-E139F24E306D}" dt="2019-04-27T13:18:40.259" v="816" actId="478"/>
          <ac:spMkLst>
            <pc:docMk/>
            <pc:sldMk cId="1316132239" sldId="307"/>
            <ac:spMk id="2" creationId="{724F1D10-56FD-48AE-B747-5EAC5E3830AD}"/>
          </ac:spMkLst>
        </pc:spChg>
        <pc:spChg chg="del">
          <ac:chgData name="Chris Compton" userId="a6bc4fe72957f34e" providerId="LiveId" clId="{13231AAA-986C-40FC-B7C4-E139F24E306D}" dt="2019-04-27T13:18:41.693" v="817" actId="478"/>
          <ac:spMkLst>
            <pc:docMk/>
            <pc:sldMk cId="1316132239" sldId="307"/>
            <ac:spMk id="3" creationId="{22BAC4A7-6C71-48EA-9E18-C9AB8AF6062C}"/>
          </ac:spMkLst>
        </pc:spChg>
        <pc:spChg chg="add">
          <ac:chgData name="Chris Compton" userId="a6bc4fe72957f34e" providerId="LiveId" clId="{13231AAA-986C-40FC-B7C4-E139F24E306D}" dt="2019-04-27T13:18:43.081" v="818"/>
          <ac:spMkLst>
            <pc:docMk/>
            <pc:sldMk cId="1316132239" sldId="307"/>
            <ac:spMk id="4" creationId="{E79F534A-E8AD-4E79-90E0-BE73F59601B7}"/>
          </ac:spMkLst>
        </pc:spChg>
        <pc:picChg chg="add mod">
          <ac:chgData name="Chris Compton" userId="a6bc4fe72957f34e" providerId="LiveId" clId="{13231AAA-986C-40FC-B7C4-E139F24E306D}" dt="2019-04-27T13:47:21.843" v="841"/>
          <ac:picMkLst>
            <pc:docMk/>
            <pc:sldMk cId="1316132239" sldId="307"/>
            <ac:picMk id="2" creationId="{02362031-7F66-44E8-9506-08F4E30480AE}"/>
          </ac:picMkLst>
        </pc:picChg>
      </pc:sldChg>
      <pc:sldChg chg="addSp delSp add del">
        <pc:chgData name="Chris Compton" userId="a6bc4fe72957f34e" providerId="LiveId" clId="{13231AAA-986C-40FC-B7C4-E139F24E306D}" dt="2019-04-27T14:03:28.060" v="856" actId="2696"/>
        <pc:sldMkLst>
          <pc:docMk/>
          <pc:sldMk cId="1315481370" sldId="308"/>
        </pc:sldMkLst>
        <pc:spChg chg="del">
          <ac:chgData name="Chris Compton" userId="a6bc4fe72957f34e" providerId="LiveId" clId="{13231AAA-986C-40FC-B7C4-E139F24E306D}" dt="2019-04-27T14:02:51.463" v="855" actId="478"/>
          <ac:spMkLst>
            <pc:docMk/>
            <pc:sldMk cId="1315481370" sldId="308"/>
            <ac:spMk id="2" creationId="{17AA159C-EE33-41B3-9C62-E245CA25AB6B}"/>
          </ac:spMkLst>
        </pc:spChg>
        <pc:spChg chg="del">
          <ac:chgData name="Chris Compton" userId="a6bc4fe72957f34e" providerId="LiveId" clId="{13231AAA-986C-40FC-B7C4-E139F24E306D}" dt="2019-04-27T14:02:50.008" v="854" actId="478"/>
          <ac:spMkLst>
            <pc:docMk/>
            <pc:sldMk cId="1315481370" sldId="308"/>
            <ac:spMk id="3" creationId="{4443FA8A-EBC7-454F-85CF-1622F44260DF}"/>
          </ac:spMkLst>
        </pc:spChg>
        <pc:spChg chg="add">
          <ac:chgData name="Chris Compton" userId="a6bc4fe72957f34e" providerId="LiveId" clId="{13231AAA-986C-40FC-B7C4-E139F24E306D}" dt="2019-04-27T14:02:46.482" v="853"/>
          <ac:spMkLst>
            <pc:docMk/>
            <pc:sldMk cId="1315481370" sldId="308"/>
            <ac:spMk id="4" creationId="{F88C5354-8C9B-48DD-973B-73530FCA33CF}"/>
          </ac:spMkLst>
        </pc:spChg>
      </pc:sldChg>
    </pc:docChg>
  </pc:docChgLst>
  <pc:docChgLst>
    <pc:chgData name="Chris Compton" userId="a6bc4fe72957f34e" providerId="LiveId" clId="{C7AE3D5C-8492-462B-9999-24F06D4D2F89}"/>
    <pc:docChg chg="undo custSel modSld">
      <pc:chgData name="Chris Compton" userId="a6bc4fe72957f34e" providerId="LiveId" clId="{C7AE3D5C-8492-462B-9999-24F06D4D2F89}" dt="2020-01-22T16:11:59.513" v="6" actId="255"/>
      <pc:docMkLst>
        <pc:docMk/>
      </pc:docMkLst>
      <pc:sldChg chg="modSp">
        <pc:chgData name="Chris Compton" userId="a6bc4fe72957f34e" providerId="LiveId" clId="{C7AE3D5C-8492-462B-9999-24F06D4D2F89}" dt="2020-01-22T16:11:59.513" v="6" actId="255"/>
        <pc:sldMkLst>
          <pc:docMk/>
          <pc:sldMk cId="4276073736" sldId="258"/>
        </pc:sldMkLst>
        <pc:spChg chg="mod">
          <ac:chgData name="Chris Compton" userId="a6bc4fe72957f34e" providerId="LiveId" clId="{C7AE3D5C-8492-462B-9999-24F06D4D2F89}" dt="2020-01-22T16:11:59.513" v="6" actId="255"/>
          <ac:spMkLst>
            <pc:docMk/>
            <pc:sldMk cId="4276073736" sldId="258"/>
            <ac:spMk id="2" creationId="{4E0A1DD0-EED4-4B9D-B806-ABBA309C5F1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114E-7520-4210-B184-56BC535A5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48B30-7961-421F-85ED-2837B967F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45AD8-A919-4D99-BBC8-78A3F3BD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79BB6-D80C-4936-A9F6-B8DF7196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A53B7-DA35-442C-9234-89C4CE06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85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9FB1-DD8F-4544-8F50-E1868C93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E4BCA-641D-4FDC-8A62-181DF7119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CCE97-D9CF-4C17-856C-8729FC12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2C8B-D625-4CA2-9EBF-8A41DA47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6738B-850D-4E84-8191-DCC3DFF7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7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43E7B4-03CA-4970-BEC8-75447C417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CAF5F1-919E-4073-B405-2C33E0869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FFD4-11D1-480B-8A21-FD3746E5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E6948-6888-45C3-928B-0B7036DE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4D70D-9CD9-4B1B-ACFF-13BEB750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0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1626-2DC3-4D22-8B22-E0A2F1F7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8D1B5-B835-447F-A0BE-D23CE87B5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D9C91-FAF0-49C5-9529-98D5F0B6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74266-DE05-45C2-9F9E-1897A027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3403D-7DE6-42C0-A711-84F1D1B6A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4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6889-51BC-4915-A105-2B3AF022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19E50-79A9-4281-8964-AFD961F1D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494BE-7220-4721-9A76-F582A4508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20184-0FC3-4662-8750-CE1E494C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7FDAC-E6E9-43FB-8838-CE4361C3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28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22F3-0BE5-4459-A167-A4EE5686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84591-AC4F-460F-ACBC-2E010F407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74BE9-E3E5-4D96-9DAE-3A58D9518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9F028-51CA-439F-84B0-088FC0BE6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4F404-F23E-41C8-BCC3-23A29BDC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14171-0019-42B5-A53C-43E8D145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9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C978-7484-4489-92E5-4285805C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67E7E-40F1-499F-ACF3-DF3A1CD1A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06254-D025-4D5C-9957-76D5F3C8D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5E60C-E890-4C6E-BF5B-696635D58A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E29685-DE63-4CBE-8443-3357CB36A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4576F-CA88-43F2-AF37-55F3672C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46B52-8DB9-4DF9-BB20-49477B8A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7AE60-F9E7-4A9D-B7C4-DD3CC188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0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39B9-C236-4DC9-A935-9AFB9CA8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B2219F-CA62-47DD-A7F2-503CF434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5D991-A5D0-45FF-800F-A5873D1B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1E7E3-5967-407D-A1B6-0D3E470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7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83D03-2894-4E18-A512-5AEC43E2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2A14E-9F37-4D96-A193-66F55D1A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8E019-54FC-4B26-9617-2E17AEB8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7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79841-FF4E-4B70-B969-F1C011B6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D47AC-4B87-4350-91B9-A97DF79E7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BB265-B632-4C97-8620-47950F90B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34B2E-BA5C-4A6E-B219-BE20B12A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5413D-7464-4ABD-8F2C-BDD1A23A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D27A1-AC1F-4B8D-AEE7-659D5B45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79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ECE9-A35A-43A9-AFFD-5867650D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79DD1-B665-422F-9297-A55B3BA4D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B9890-56B0-4211-A8F3-30DB2E4BF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0C5EC-63D1-4F4A-A0A0-B669C8FEF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33BF6-CF86-47D6-8E3A-ED826932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5D105-BFB7-47AE-90F6-90A44957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97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22425-FD76-4372-9AA1-9EA18A1C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87E60-DC02-4B6A-99D2-8C822EE3C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125E7-EC1F-4892-8096-9DDB4AA6D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046ED-2508-458B-B580-4E9A0923BA1F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87717-3DF2-4639-ABB0-5BFAB180E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2A1BC-329A-4B47-BB0B-5B670C454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5611-3D55-4F6F-8A1C-1FECDC732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8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6.mp3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p3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4a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0A1DD0-EED4-4B9D-B806-ABBA309C5F18}"/>
              </a:ext>
            </a:extLst>
          </p:cNvPr>
          <p:cNvSpPr txBox="1"/>
          <p:nvPr/>
        </p:nvSpPr>
        <p:spPr>
          <a:xfrm>
            <a:off x="1384917" y="1420427"/>
            <a:ext cx="9081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2">
                    <a:lumMod val="75000"/>
                  </a:schemeClr>
                </a:solidFill>
                <a:latin typeface="Stencil" panose="040409050D0802020404" pitchFamily="82" charset="0"/>
              </a:rPr>
              <a:t>1940</a:t>
            </a:r>
          </a:p>
          <a:p>
            <a:pPr algn="ctr"/>
            <a:r>
              <a:rPr lang="en-GB" sz="9600" dirty="0">
                <a:solidFill>
                  <a:schemeClr val="bg2">
                    <a:lumMod val="75000"/>
                  </a:schemeClr>
                </a:solidFill>
                <a:latin typeface="Stencil" panose="040409050D0802020404" pitchFamily="82" charset="0"/>
              </a:rPr>
              <a:t>Sing Along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95FEBB-C014-4620-B371-9ACC6308F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73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1C56EB-CE47-4CC8-9A17-D61A90EC3940}"/>
              </a:ext>
            </a:extLst>
          </p:cNvPr>
          <p:cNvSpPr/>
          <p:nvPr/>
        </p:nvSpPr>
        <p:spPr>
          <a:xfrm>
            <a:off x="1429305" y="506391"/>
            <a:ext cx="109905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Pack up your troubles in your old kit-bag,</a:t>
            </a:r>
            <a:endParaRPr lang="en-GB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smile, smile, smile,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While you've a lucifer to light your fag,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Smile, boys, that's the style.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What's the use of worrying?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It never was worthwhile, so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Pack up your troubles in your old kit-bag,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smile, smile, smile.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Pack up your troubles in your old kit-bag,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smile, smile, smile.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816B36-1E81-4A20-B582-741DCDB50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5873"/>
      </p:ext>
    </p:extLst>
  </p:cSld>
  <p:clrMapOvr>
    <a:masterClrMapping/>
  </p:clrMapOvr>
  <p:transition spd="slow" advClick="0" advTm="531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6E7C6D-CA60-47E7-AD3D-0352905ED9E7}"/>
              </a:ext>
            </a:extLst>
          </p:cNvPr>
          <p:cNvSpPr txBox="1"/>
          <p:nvPr/>
        </p:nvSpPr>
        <p:spPr>
          <a:xfrm>
            <a:off x="2539013" y="2325949"/>
            <a:ext cx="6322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Take a breath</a:t>
            </a:r>
            <a:b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More to come . . . . </a:t>
            </a:r>
          </a:p>
        </p:txBody>
      </p:sp>
    </p:spTree>
    <p:extLst>
      <p:ext uri="{BB962C8B-B14F-4D97-AF65-F5344CB8AC3E}">
        <p14:creationId xmlns:p14="http://schemas.microsoft.com/office/powerpoint/2010/main" val="90316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4FA207-BD02-4F92-B4FC-63259F5FC222}"/>
              </a:ext>
            </a:extLst>
          </p:cNvPr>
          <p:cNvSpPr/>
          <p:nvPr/>
        </p:nvSpPr>
        <p:spPr>
          <a:xfrm>
            <a:off x="1340527" y="1268119"/>
            <a:ext cx="99962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Goodbye Dolly I must leave you, though it breaks my heart to go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Something tells me I am needed at the front to fight the foe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See, the soldier boys are marching and I can no longer stay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Hark, I hear the bugle calling, Goodbye Dolly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Gray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singalong - Part 2">
            <a:hlinkClick r:id="" action="ppaction://media"/>
            <a:extLst>
              <a:ext uri="{FF2B5EF4-FFF2-40B4-BE49-F238E27FC236}">
                <a16:creationId xmlns:a16="http://schemas.microsoft.com/office/drawing/2014/main" id="{0EE85198-6E73-4120-B485-2C7D6B359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9499" y="88036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0B6EF3-0CF7-4968-830D-4A47E833A2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09078"/>
      </p:ext>
    </p:extLst>
  </p:cSld>
  <p:clrMapOvr>
    <a:masterClrMapping/>
  </p:clrMapOvr>
  <p:transition spd="slow" advClick="0" advTm="381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A8886A-F286-4561-9693-9FC69B591321}"/>
              </a:ext>
            </a:extLst>
          </p:cNvPr>
          <p:cNvSpPr/>
          <p:nvPr/>
        </p:nvSpPr>
        <p:spPr>
          <a:xfrm>
            <a:off x="1322773" y="1264496"/>
            <a:ext cx="98187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Goodbye Dolly I must leave you, though it breaks my heart to go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Something tells me I am needed at the front to fight the foe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See, the soldier boys are marching and I can no longer stay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Hark, I hear the bugle calling, Goodbye Dolly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Gray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ADB63F-A40D-414C-AFE0-EDC1EF4EB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13799"/>
      </p:ext>
    </p:extLst>
  </p:cSld>
  <p:clrMapOvr>
    <a:masterClrMapping/>
  </p:clrMapOvr>
  <p:transition spd="slow" advClick="0" advTm="351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A65C96-B079-45AC-A6D8-73B99DAC3AFD}"/>
              </a:ext>
            </a:extLst>
          </p:cNvPr>
          <p:cNvSpPr/>
          <p:nvPr/>
        </p:nvSpPr>
        <p:spPr>
          <a:xfrm>
            <a:off x="1269506" y="822483"/>
            <a:ext cx="105555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This is the Army, Mister Jones</a:t>
            </a:r>
            <a:endParaRPr lang="en-GB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No private room or telephones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had your breakfast in bed before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But you won't have it there any more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36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This is the Army, Mister Green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We like the barracks nice and clean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had a housemaid to clean your floor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But she won't help you out any more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36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5AD5A0-B70C-40D7-9406-0796AE6F8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42882"/>
      </p:ext>
    </p:extLst>
  </p:cSld>
  <p:clrMapOvr>
    <a:masterClrMapping/>
  </p:clrMapOvr>
  <p:transition spd="slow" advClick="0" advTm="353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9DB707-D518-49B2-85A6-0C20196A5463}"/>
              </a:ext>
            </a:extLst>
          </p:cNvPr>
          <p:cNvSpPr/>
          <p:nvPr/>
        </p:nvSpPr>
        <p:spPr>
          <a:xfrm>
            <a:off x="1748902" y="1443841"/>
            <a:ext cx="96766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 what the buglers command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They're in the Army and not in a band</a:t>
            </a:r>
          </a:p>
          <a:p>
            <a:pPr>
              <a:spcAft>
                <a:spcPts val="0"/>
              </a:spcAft>
            </a:pPr>
            <a:endParaRPr lang="en-GB" sz="36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This is the Army, Mister Brown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and your baby went to town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She had you worried but this is war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she won't worry you anymore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65B217-F605-4414-952D-1ADBA13E1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35253"/>
      </p:ext>
    </p:extLst>
  </p:cSld>
  <p:clrMapOvr>
    <a:masterClrMapping/>
  </p:clrMapOvr>
  <p:transition spd="slow" advClick="0" advTm="262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7629F5-37E0-4B0D-9DD8-6BA2A04A4479}"/>
              </a:ext>
            </a:extLst>
          </p:cNvPr>
          <p:cNvSpPr/>
          <p:nvPr/>
        </p:nvSpPr>
        <p:spPr>
          <a:xfrm>
            <a:off x="1766657" y="1443841"/>
            <a:ext cx="88066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 what the buglers command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They're in the Army and not in a band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3600" dirty="0"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This is the Army, Mister Jones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No private room or telephones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had your breakfast in bed before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But you won't have it there any more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4347E6-6F63-4E0A-A45E-0E7FF5BD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7685"/>
      </p:ext>
    </p:extLst>
  </p:cSld>
  <p:clrMapOvr>
    <a:masterClrMapping/>
  </p:clrMapOvr>
  <p:transition spd="slow" advClick="0" advTm="254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02439E-F7DE-4FDF-8C9D-94BCEADF71FB}"/>
              </a:ext>
            </a:extLst>
          </p:cNvPr>
          <p:cNvSpPr/>
          <p:nvPr/>
        </p:nvSpPr>
        <p:spPr>
          <a:xfrm>
            <a:off x="798991" y="1062141"/>
            <a:ext cx="110793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Meet the gang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’cause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the boys are here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 boys to entertain you.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With music and laughter to help you on your way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To raising the rafters with a hey-hey-hey!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With songs and sketches and jokes old and new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With us about you won’t feel blue!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So meet the gang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’cause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the boys are here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 boys to entertain you!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CABB44-60AE-4A21-933E-5B4159EDC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73872"/>
      </p:ext>
    </p:extLst>
  </p:cSld>
  <p:clrMapOvr>
    <a:masterClrMapping/>
  </p:clrMapOvr>
  <p:transition spd="slow" advClick="0" advTm="344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E19BEF-07D2-48AF-9571-1875DF6B5BCD}"/>
              </a:ext>
            </a:extLst>
          </p:cNvPr>
          <p:cNvSpPr/>
          <p:nvPr/>
        </p:nvSpPr>
        <p:spPr>
          <a:xfrm>
            <a:off x="887767" y="710214"/>
            <a:ext cx="1069759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i="1" u="sng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Be like the kettle, and sing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When all the skies are grey and it's a rainy day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Think of the birdies in spring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When you're up to your neck in hot water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Be like the kettle, and sing.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Tell that umbrella man he's just an also ran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Think of a kid on a swing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When you're up to your neck in hot water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Be like the kettle, and sing.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1105E9-1378-4074-B0D5-A58DC81ED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82600"/>
      </p:ext>
    </p:extLst>
  </p:cSld>
  <p:clrMapOvr>
    <a:masterClrMapping/>
  </p:clrMapOvr>
  <p:transition spd="slow" advClick="0" advTm="349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A6880F-A340-4A9C-B8A8-1B861030B740}"/>
              </a:ext>
            </a:extLst>
          </p:cNvPr>
          <p:cNvSpPr/>
          <p:nvPr/>
        </p:nvSpPr>
        <p:spPr>
          <a:xfrm>
            <a:off x="1029810" y="692432"/>
            <a:ext cx="110793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find that life's always got a funny side</a:t>
            </a:r>
            <a:endParaRPr lang="en-GB" sz="3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So come over on the sunny side</a:t>
            </a:r>
            <a:endParaRPr lang="en-GB" sz="3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And wear a great big smile, it makes your life worthwhile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have the world on a string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When you're up to your neck in hot water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Be like the kettle, and sing.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181E33-29CA-43EB-AFF4-EE451EA7F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79636"/>
      </p:ext>
    </p:extLst>
  </p:cSld>
  <p:clrMapOvr>
    <a:masterClrMapping/>
  </p:clrMapOvr>
  <p:transition spd="slow" advClick="0" advTm="258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BD828F-95EC-4A97-9C09-AAA754E85ABF}"/>
              </a:ext>
            </a:extLst>
          </p:cNvPr>
          <p:cNvSpPr/>
          <p:nvPr/>
        </p:nvSpPr>
        <p:spPr>
          <a:xfrm>
            <a:off x="1505336" y="985265"/>
            <a:ext cx="100672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Wish me luck as you wave me goodbye </a:t>
            </a:r>
            <a:endParaRPr lang="en-GB" sz="1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Cheerio, here I go, on my way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Wish me luck as you wave me goodbye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With a cheer , Not a tear, make it gay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Give me a smile I can keep all the while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my heart while I'm away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'Till we meet once again, you and I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Wish me luck as you wave me goodbye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4C0ADC-E3E5-4CF5-9816-56A9C1F85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singalong - Part 1">
            <a:hlinkClick r:id="" action="ppaction://media"/>
            <a:extLst>
              <a:ext uri="{FF2B5EF4-FFF2-40B4-BE49-F238E27FC236}">
                <a16:creationId xmlns:a16="http://schemas.microsoft.com/office/drawing/2014/main" id="{94C2BCF5-7166-43BE-8293-ED6701DC2C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8377" y="141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273">
        <p:fade/>
      </p:transition>
    </mc:Choice>
    <mc:Fallback xmlns="">
      <p:transition spd="med" advClick="0" advTm="40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A8860F-8103-4B68-9DC2-FE71DBB9635A}"/>
              </a:ext>
            </a:extLst>
          </p:cNvPr>
          <p:cNvSpPr/>
          <p:nvPr/>
        </p:nvSpPr>
        <p:spPr>
          <a:xfrm>
            <a:off x="1083076" y="612844"/>
            <a:ext cx="108573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find that life's always got a funny side</a:t>
            </a:r>
            <a:endParaRPr lang="en-GB" sz="3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So come over on the sunny side</a:t>
            </a:r>
            <a:endParaRPr lang="en-GB" sz="3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And wear a great big smile, it makes your life worthwhile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have the world on a string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When you're up to your neck in hot water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Be like the kettle, and sing.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GB" sz="3600" dirty="0">
                <a:solidFill>
                  <a:prstClr val="black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Be like the kettle, and sing.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84AD17-364E-4AE9-942F-0F871E948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8782"/>
      </p:ext>
    </p:extLst>
  </p:cSld>
  <p:clrMapOvr>
    <a:masterClrMapping/>
  </p:clrMapOvr>
  <p:transition spd="slow" advClick="0" advTm="3337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9F534A-E8AD-4E79-90E0-BE73F59601B7}"/>
              </a:ext>
            </a:extLst>
          </p:cNvPr>
          <p:cNvSpPr txBox="1"/>
          <p:nvPr/>
        </p:nvSpPr>
        <p:spPr>
          <a:xfrm>
            <a:off x="2539013" y="2325949"/>
            <a:ext cx="6322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Take a breath</a:t>
            </a:r>
            <a:b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More to come . . . 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362031-7F66-44E8-9506-08F4E3048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F4647E-ADC3-4075-AAA6-B796DA360A0F}"/>
              </a:ext>
            </a:extLst>
          </p:cNvPr>
          <p:cNvSpPr/>
          <p:nvPr/>
        </p:nvSpPr>
        <p:spPr>
          <a:xfrm>
            <a:off x="1242874" y="1166842"/>
            <a:ext cx="107153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Kiss me goodnight Sergeant major </a:t>
            </a:r>
            <a:endParaRPr lang="en-GB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tuck me in my little wooden bed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We all love you Sergeant major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when we hear you bawling show a leg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Don't forget to wake me in the morning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bring me 'round a nice hot cup of tea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Kiss me goodnight Sergeant major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Sergeant major be a mother to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singalong - Part 3">
            <a:hlinkClick r:id="" action="ppaction://media"/>
            <a:extLst>
              <a:ext uri="{FF2B5EF4-FFF2-40B4-BE49-F238E27FC236}">
                <a16:creationId xmlns:a16="http://schemas.microsoft.com/office/drawing/2014/main" id="{3AB1F814-35E8-4DDA-ABAE-B51589F7A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9398" y="37730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45FFF8-35C0-4085-90EB-64DDC67D3C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7963"/>
      </p:ext>
    </p:extLst>
  </p:cSld>
  <p:clrMapOvr>
    <a:masterClrMapping/>
  </p:clrMapOvr>
  <p:transition spd="slow" advTm="459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D7452A-2E19-4F6E-92F6-A6FFA33EE6D2}"/>
              </a:ext>
            </a:extLst>
          </p:cNvPr>
          <p:cNvSpPr/>
          <p:nvPr/>
        </p:nvSpPr>
        <p:spPr>
          <a:xfrm>
            <a:off x="1748588" y="1166843"/>
            <a:ext cx="989797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i="1" u="sng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Run rabbit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On the farm,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ev'ry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Friday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On the farm, it's rabbit pie day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Ev'ry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Friday that ever comes along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get up early and sing this little song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81F08C-303D-4785-9E4C-2AB95D877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64594"/>
      </p:ext>
    </p:extLst>
  </p:cSld>
  <p:clrMapOvr>
    <a:masterClrMapping/>
  </p:clrMapOvr>
  <p:transition spd="slow" advTm="189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DC9727-3D5C-4977-841A-5EC1B4846C3F}"/>
              </a:ext>
            </a:extLst>
          </p:cNvPr>
          <p:cNvSpPr/>
          <p:nvPr/>
        </p:nvSpPr>
        <p:spPr>
          <a:xfrm>
            <a:off x="1155032" y="1029434"/>
            <a:ext cx="11036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Run rabbit, run rabbit, run, run, run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Run rabbit, run rabbit, run, run, run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Bang, bang, bang, bang goes the farmer's gun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Run rabbit, run rabbit, run, run, run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Run rabbit, run rabbit, run, run, run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Don't give the farmer his fun, fun, fun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He'll get by without his rabbit pie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So run rabbit, run rabbit, run, run, run</a:t>
            </a:r>
            <a:endParaRPr lang="en-GB" sz="3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E94F03-2E88-475D-A50A-710459A47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3072"/>
      </p:ext>
    </p:extLst>
  </p:cSld>
  <p:clrMapOvr>
    <a:masterClrMapping/>
  </p:clrMapOvr>
  <p:transition spd="slow" advTm="355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ACDE54-A5A3-4BEF-92F0-7CD7AFD18C67}"/>
              </a:ext>
            </a:extLst>
          </p:cNvPr>
          <p:cNvSpPr/>
          <p:nvPr/>
        </p:nvSpPr>
        <p:spPr>
          <a:xfrm>
            <a:off x="2406316" y="1093603"/>
            <a:ext cx="89354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Hey little hen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when, when, when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Will you lay me an egg for my tea.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Hey little hen, when, when, when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Will you try to supply one for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Get into your nest, Do your little best,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Get it off your chest, I will do the rest.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82A5AD-CF31-4A9E-AFC8-BC8EF772C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66817"/>
      </p:ext>
    </p:extLst>
  </p:cSld>
  <p:clrMapOvr>
    <a:masterClrMapping/>
  </p:clrMapOvr>
  <p:transition spd="slow" advTm="305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E8AF9E-8F40-4AA2-83CF-86422C360C6F}"/>
              </a:ext>
            </a:extLst>
          </p:cNvPr>
          <p:cNvSpPr/>
          <p:nvPr/>
        </p:nvSpPr>
        <p:spPr>
          <a:xfrm>
            <a:off x="1427747" y="612844"/>
            <a:ext cx="109888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Hey little hen, when, when, when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Will you lay me an egg for my tea.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Hey little hen, when, when, when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Will you try to supply one for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Get into your nest, Do your little best,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Get it off your chest, I will do the rest.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Hey little hen, when, when, when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Will you lay me an egg for my tea.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A8368B-8505-422F-B430-C39A30244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39413"/>
      </p:ext>
    </p:extLst>
  </p:cSld>
  <p:clrMapOvr>
    <a:masterClrMapping/>
  </p:clrMapOvr>
  <p:transition spd="slow" advTm="356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ED40CF-818F-4FCA-9D2B-CA5BE92F5164}"/>
              </a:ext>
            </a:extLst>
          </p:cNvPr>
          <p:cNvSpPr/>
          <p:nvPr/>
        </p:nvSpPr>
        <p:spPr>
          <a:xfrm>
            <a:off x="1909010" y="1443841"/>
            <a:ext cx="95771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I've got sixpence</a:t>
            </a:r>
            <a:endParaRPr lang="en-GB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Jolly, jolly sixpence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I've got sixpence to last me all my life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I've got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twopence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to spend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Twopence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to lend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twopence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to send home to my wife.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AD570D-885B-40A6-A859-821254877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59219"/>
      </p:ext>
    </p:extLst>
  </p:cSld>
  <p:clrMapOvr>
    <a:masterClrMapping/>
  </p:clrMapOvr>
  <p:transition spd="slow" advTm="202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177A3B-0338-4BE9-AC7B-F0540BA8067E}"/>
              </a:ext>
            </a:extLst>
          </p:cNvPr>
          <p:cNvSpPr/>
          <p:nvPr/>
        </p:nvSpPr>
        <p:spPr>
          <a:xfrm>
            <a:off x="1941095" y="1166842"/>
            <a:ext cx="86948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No cares have I to grieve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No pretty little girls to deceive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I’m as happy as a king believe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I go rolling home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Rolling home,  Rolling home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I go rolling home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I'm happy as a king believe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I go rolling home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91C6CE-476F-4E16-9682-5B822074F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1296"/>
      </p:ext>
    </p:extLst>
  </p:cSld>
  <p:clrMapOvr>
    <a:masterClrMapping/>
  </p:clrMapOvr>
  <p:transition spd="slow" advTm="3716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B69BC1-7ECE-4073-AA1C-1E0FC1A7673D}"/>
              </a:ext>
            </a:extLst>
          </p:cNvPr>
          <p:cNvSpPr/>
          <p:nvPr/>
        </p:nvSpPr>
        <p:spPr>
          <a:xfrm>
            <a:off x="1572126" y="1640630"/>
            <a:ext cx="94006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I've got sixpence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Jolly, jolly sixpence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I've got sixpence to last me all my life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I've got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twopence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to spend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Twopence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to lend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twopence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to send home to my wife.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82634C-1759-4CC2-A8D0-1F8EBA385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816"/>
      </p:ext>
    </p:extLst>
  </p:cSld>
  <p:clrMapOvr>
    <a:masterClrMapping/>
  </p:clrMapOvr>
  <p:transition spd="slow" advTm="170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1EB568-88F1-4FD1-8538-E149879EBF27}"/>
              </a:ext>
            </a:extLst>
          </p:cNvPr>
          <p:cNvSpPr/>
          <p:nvPr/>
        </p:nvSpPr>
        <p:spPr>
          <a:xfrm>
            <a:off x="1491449" y="1166842"/>
            <a:ext cx="100672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Wish me luck as you wave me goodbye 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Cheerio, here I go, on my way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Wish me luck as you wave me goodbye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With a cheer , Not a tear, make it gay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Give me a smile I can keep all the while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my heart while I'm away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'Till we meet once again, you and I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Wish me luck as you wave me goodbye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F93BB1-97ED-4F7F-8316-5ED8CB3DA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4208"/>
      </p:ext>
    </p:extLst>
  </p:cSld>
  <p:clrMapOvr>
    <a:masterClrMapping/>
  </p:clrMapOvr>
  <p:transition spd="slow" advClick="0" advTm="37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FD501-3E0C-4655-A15B-FFF386FDB741}"/>
              </a:ext>
            </a:extLst>
          </p:cNvPr>
          <p:cNvSpPr/>
          <p:nvPr/>
        </p:nvSpPr>
        <p:spPr>
          <a:xfrm>
            <a:off x="1443789" y="720351"/>
            <a:ext cx="1074821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Rolling home</a:t>
            </a:r>
          </a:p>
          <a:p>
            <a:pPr algn="ctr">
              <a:spcAft>
                <a:spcPts val="0"/>
              </a:spcAft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 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No cares have I to grieve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No pretty little girls to deceive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I’m as happy as a king believe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I go rolling home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Rolling home,  Rolling home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I go rolling home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I'm happy as a king believe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I go rolling home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B0E020-14A9-4B1C-9C61-E6C8C56EC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83329"/>
      </p:ext>
    </p:extLst>
  </p:cSld>
  <p:clrMapOvr>
    <a:masterClrMapping/>
  </p:clrMapOvr>
  <p:transition spd="slow" advTm="37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3533A1-965E-4670-8D19-77C77FFF5B51}"/>
              </a:ext>
            </a:extLst>
          </p:cNvPr>
          <p:cNvSpPr/>
          <p:nvPr/>
        </p:nvSpPr>
        <p:spPr>
          <a:xfrm>
            <a:off x="1267326" y="889843"/>
            <a:ext cx="117107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Bless '</a:t>
            </a:r>
            <a:r>
              <a:rPr lang="en-GB" sz="3600" b="1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em</a:t>
            </a: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all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bless '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em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 long and the short and the tall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Bless all the sergeants and W.O. Ones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bless all the corporals and their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blinkin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' sons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'Cause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we're saying goodbye to them 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back to their billets they crawl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get no promotion this side of the ocean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so cheer up my lads bless '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em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so cheer up my lads bless '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em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all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87C778-6E64-448D-94D2-4496EC5E6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6929"/>
      </p:ext>
    </p:extLst>
  </p:cSld>
  <p:clrMapOvr>
    <a:masterClrMapping/>
  </p:clrMapOvr>
  <p:transition spd="slow" advTm="449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17AE4B-D7EA-49B9-8CA3-41738A82F8C8}"/>
              </a:ext>
            </a:extLst>
          </p:cNvPr>
          <p:cNvSpPr txBox="1"/>
          <p:nvPr/>
        </p:nvSpPr>
        <p:spPr>
          <a:xfrm>
            <a:off x="2539013" y="2325949"/>
            <a:ext cx="6322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Take a breath</a:t>
            </a:r>
            <a:b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More to come . . . 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FDE43F-70BE-449A-9414-7E3A44FD7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7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06FD4A-4DAD-41F7-9BA7-2B248157A072}"/>
              </a:ext>
            </a:extLst>
          </p:cNvPr>
          <p:cNvSpPr/>
          <p:nvPr/>
        </p:nvSpPr>
        <p:spPr>
          <a:xfrm>
            <a:off x="1780673" y="671691"/>
            <a:ext cx="91921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Doing the Lambeth Walk</a:t>
            </a:r>
            <a:endParaRPr lang="en-GB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Any time you're Lambeth way,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Any evening, any day,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find us 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Doing the Lambeth Walk.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Every little Lambeth gal,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With her little Lambeth pal,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find them 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Doing the Lambeth Walk. oi!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E6BBA0-2B06-4CA7-B004-281308D80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singalong - Part 4">
            <a:hlinkClick r:id="" action="ppaction://media"/>
            <a:extLst>
              <a:ext uri="{FF2B5EF4-FFF2-40B4-BE49-F238E27FC236}">
                <a16:creationId xmlns:a16="http://schemas.microsoft.com/office/drawing/2014/main" id="{17373F0F-DD96-43A5-84AB-0E26944B8E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8376" y="-178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25334"/>
      </p:ext>
    </p:extLst>
  </p:cSld>
  <p:clrMapOvr>
    <a:masterClrMapping/>
  </p:clrMapOvr>
  <p:transition spd="slow" advTm="3483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57CAAA-5DD0-42E5-B992-0AED48C321E3}"/>
              </a:ext>
            </a:extLst>
          </p:cNvPr>
          <p:cNvSpPr/>
          <p:nvPr/>
        </p:nvSpPr>
        <p:spPr>
          <a:xfrm>
            <a:off x="2117558" y="889843"/>
            <a:ext cx="10234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Everything's free and easy,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 as you darn well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pleasy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Why don't you make your way there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Go there, stay there.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Once you get down Lambeth way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Every evening, every day,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You'll find yourself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Doing the Lambeth Walk. oi!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26D3D2-5E1C-4D9C-9550-76556F443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92576"/>
      </p:ext>
    </p:extLst>
  </p:cSld>
  <p:clrMapOvr>
    <a:masterClrMapping/>
  </p:clrMapOvr>
  <p:transition spd="slow" advTm="264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7DCD5A-A20F-44EF-8CE3-CD233AE4A796}"/>
              </a:ext>
            </a:extLst>
          </p:cNvPr>
          <p:cNvSpPr/>
          <p:nvPr/>
        </p:nvSpPr>
        <p:spPr>
          <a:xfrm>
            <a:off x="2015231" y="889843"/>
            <a:ext cx="97210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The honeysuckle and the bee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are my honey, honeysuckle,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am the bee,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I’d like to sip the honey sweet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From those red lips, you see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love you dearly, dearly,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I want you to love me,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are my honey, honeysuckle,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am the bee.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6511B6-E312-4217-9130-9CAC9206E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53014"/>
      </p:ext>
    </p:extLst>
  </p:cSld>
  <p:clrMapOvr>
    <a:masterClrMapping/>
  </p:clrMapOvr>
  <p:transition spd="slow" advTm="285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17530A-1606-4D24-8E9B-0D03A03F122E}"/>
              </a:ext>
            </a:extLst>
          </p:cNvPr>
          <p:cNvSpPr/>
          <p:nvPr/>
        </p:nvSpPr>
        <p:spPr>
          <a:xfrm>
            <a:off x="2423602" y="1040842"/>
            <a:ext cx="96677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are my honey, honeysuckle,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am the bee,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I’d like to sip the honey sweet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From those red lips, you see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love you dearly, dearly,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I want you to love me,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You are my honey, honeysuckle,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am the bee.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B1FF9B-D2AD-4A3B-B095-58FD6F324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17372"/>
      </p:ext>
    </p:extLst>
  </p:cSld>
  <p:clrMapOvr>
    <a:masterClrMapping/>
  </p:clrMapOvr>
  <p:transition spd="slow" advTm="253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C1811A-3ECB-4AA2-A2BA-3F81203E3766}"/>
              </a:ext>
            </a:extLst>
          </p:cNvPr>
          <p:cNvSpPr/>
          <p:nvPr/>
        </p:nvSpPr>
        <p:spPr>
          <a:xfrm>
            <a:off x="781234" y="612844"/>
            <a:ext cx="111592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Roll me over, Roll me over,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lay me down and do it again.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Roll me over, Roll me over,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lay me down and do it again.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Now the first is number one, it’s a song for everyone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lay me down and do it again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as loud as it can be, sing the chorus after me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lay me down and do it again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0BDFF5-11B4-4AEA-82E0-EF23B982E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3957"/>
      </p:ext>
    </p:extLst>
  </p:cSld>
  <p:clrMapOvr>
    <a:masterClrMapping/>
  </p:clrMapOvr>
  <p:transition spd="slow" advTm="280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9805BA-3E60-4C19-B2BC-3B935CF0E2C1}"/>
              </a:ext>
            </a:extLst>
          </p:cNvPr>
          <p:cNvSpPr/>
          <p:nvPr/>
        </p:nvSpPr>
        <p:spPr>
          <a:xfrm>
            <a:off x="727969" y="1056442"/>
            <a:ext cx="12046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Roll me over, Roll me over, 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lay me down and do it again.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Roll me over, Roll me over, 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lay me down and do it again.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Now the next is number two, and the start is after you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lay me down and do it again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as loud as it can be, sing the chorus after me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lay me down and do it again</a:t>
            </a: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8B35B6-0355-478E-B265-38A547DA9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81233"/>
      </p:ext>
    </p:extLst>
  </p:cSld>
  <p:clrMapOvr>
    <a:masterClrMapping/>
  </p:clrMapOvr>
  <p:transition spd="slow" advTm="264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6451B1-3A51-42DB-BDB8-B116E5F8E153}"/>
              </a:ext>
            </a:extLst>
          </p:cNvPr>
          <p:cNvSpPr/>
          <p:nvPr/>
        </p:nvSpPr>
        <p:spPr>
          <a:xfrm>
            <a:off x="1384917" y="2384952"/>
            <a:ext cx="9854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Roll me over, Roll me over,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lay me down and do it again.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Roll me over, Roll me over, Roll me over,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lay me down and do it again.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8E0B79-C081-4852-AE85-E8B4F038D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76419"/>
      </p:ext>
    </p:extLst>
  </p:cSld>
  <p:clrMapOvr>
    <a:masterClrMapping/>
  </p:clrMapOvr>
  <p:transition spd="slow" advTm="130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52F594-C32D-4C12-B745-E2CF1A409CF1}"/>
              </a:ext>
            </a:extLst>
          </p:cNvPr>
          <p:cNvSpPr txBox="1"/>
          <p:nvPr/>
        </p:nvSpPr>
        <p:spPr>
          <a:xfrm>
            <a:off x="578528" y="1443841"/>
            <a:ext cx="113012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 Rounded MT Bold" panose="020F0704030504030204" pitchFamily="34" charset="0"/>
              </a:rPr>
              <a:t>Who do you think you are kidding Mr Hitler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If you think we're on the run?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We are the boys who will stop your little game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We are the boys who will make you think again</a:t>
            </a:r>
          </a:p>
          <a:p>
            <a:endParaRPr lang="en-GB" sz="3600" dirty="0">
              <a:latin typeface="Arial Rounded MT Bold" panose="020F0704030504030204" pitchFamily="34" charset="0"/>
            </a:endParaRPr>
          </a:p>
          <a:p>
            <a:r>
              <a:rPr lang="en-GB" sz="3600" dirty="0" err="1">
                <a:latin typeface="Arial Rounded MT Bold" panose="020F0704030504030204" pitchFamily="34" charset="0"/>
              </a:rPr>
              <a:t>'Cause</a:t>
            </a:r>
            <a:r>
              <a:rPr lang="en-GB" sz="3600" dirty="0">
                <a:latin typeface="Arial Rounded MT Bold" panose="020F0704030504030204" pitchFamily="34" charset="0"/>
              </a:rPr>
              <a:t> who do you think you are kidding Mr Hitler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If you think old England's done?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77DAF3-2E5F-4E8B-B836-3AD10B9C2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05302"/>
      </p:ext>
    </p:extLst>
  </p:cSld>
  <p:clrMapOvr>
    <a:masterClrMapping/>
  </p:clrMapOvr>
  <p:transition spd="slow" advClick="0" advTm="270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474C2A-7757-4CF3-BA50-770F6A6F544F}"/>
              </a:ext>
            </a:extLst>
          </p:cNvPr>
          <p:cNvSpPr/>
          <p:nvPr/>
        </p:nvSpPr>
        <p:spPr>
          <a:xfrm>
            <a:off x="683580" y="674400"/>
            <a:ext cx="117540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Three </a:t>
            </a:r>
            <a:r>
              <a:rPr lang="en-GB" sz="3200" b="1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german</a:t>
            </a:r>
            <a:r>
              <a:rPr lang="en-GB" sz="32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officers crossed the line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Three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german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officers crossed the line,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three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german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officers crossed the line, 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kissed the women and drank the wine,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inky,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pinky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.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they came upon a wayside inn,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.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they came upon a wayside inn,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.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they came upon a wayside inn,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rattled the door and walked right in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inky,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pinky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.</a:t>
            </a: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2CFF96-43D1-48DD-9624-097121F2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465"/>
      </p:ext>
    </p:extLst>
  </p:cSld>
  <p:clrMapOvr>
    <a:masterClrMapping/>
  </p:clrMapOvr>
  <p:transition spd="slow" advTm="279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C0AC8-B2DA-422D-A3C9-145402138C25}"/>
              </a:ext>
            </a:extLst>
          </p:cNvPr>
          <p:cNvSpPr/>
          <p:nvPr/>
        </p:nvSpPr>
        <p:spPr>
          <a:xfrm>
            <a:off x="435006" y="1837678"/>
            <a:ext cx="118783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 landlords daughter, she was fair,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 landlords daughter, she was fair,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 landlords daughter, she was fair, </a:t>
            </a:r>
            <a:endParaRPr lang="en-GB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Pearly teeth and golden hair, inky,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pinky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</a:t>
            </a:r>
            <a:r>
              <a:rPr lang="en-GB" sz="32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parlez-vous</a:t>
            </a:r>
            <a:r>
              <a:rPr lang="en-GB" sz="32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.</a:t>
            </a: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C3E40A-7C01-4A72-BA7D-1575C76B6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0183"/>
      </p:ext>
    </p:extLst>
  </p:cSld>
  <p:clrMapOvr>
    <a:masterClrMapping/>
  </p:clrMapOvr>
  <p:transition spd="slow" advTm="123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85903D-57F7-4C28-91B1-7E89CEE894EA}"/>
              </a:ext>
            </a:extLst>
          </p:cNvPr>
          <p:cNvSpPr/>
          <p:nvPr/>
        </p:nvSpPr>
        <p:spPr>
          <a:xfrm>
            <a:off x="630315" y="1251751"/>
            <a:ext cx="1124800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Quatermaster’s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 Store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 was beer, beer that made you feel so queer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store, In the store,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 was beer, beer that made you feel so queer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Quatermaster’s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Store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158027-066B-43BE-B6F6-BDA7E069E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4410"/>
      </p:ext>
    </p:extLst>
  </p:cSld>
  <p:clrMapOvr>
    <a:masterClrMapping/>
  </p:clrMapOvr>
  <p:transition spd="slow" advTm="149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52921A-E0E4-4F8F-BFD9-343A46E8A7A7}"/>
              </a:ext>
            </a:extLst>
          </p:cNvPr>
          <p:cNvSpPr/>
          <p:nvPr/>
        </p:nvSpPr>
        <p:spPr>
          <a:xfrm>
            <a:off x="479394" y="914400"/>
            <a:ext cx="114699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My eyes are dim I can-not see.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have Not brought my specs with me.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have Not brought my specs with me.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 was cheese, cheese wafting in the breeze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store, In the store,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 was cheese, cheese wafting in the breeze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Quatermaster’s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Store 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D4942F-5294-4E30-A924-9A89044B7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7599"/>
      </p:ext>
    </p:extLst>
  </p:cSld>
  <p:clrMapOvr>
    <a:masterClrMapping/>
  </p:clrMapOvr>
  <p:transition spd="slow" advTm="267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631689-AAB6-4D37-B63B-7712057AADD5}"/>
              </a:ext>
            </a:extLst>
          </p:cNvPr>
          <p:cNvSpPr/>
          <p:nvPr/>
        </p:nvSpPr>
        <p:spPr>
          <a:xfrm>
            <a:off x="1047565" y="889843"/>
            <a:ext cx="10937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My eyes are dim I can-not see.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have Not brought my specs with me.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 have Not brought my specs with me.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 were chips, chips as big as battle ships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store, In the store,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 were chips, chips as big as battle ships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Quatermaster’s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Store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In The </a:t>
            </a:r>
            <a:r>
              <a:rPr lang="en-GB" sz="3600" dirty="0" err="1">
                <a:latin typeface="Arial Rounded MT Bold" panose="020F0704030504030204" pitchFamily="34" charset="0"/>
                <a:ea typeface="Times New Roman" panose="02020603050405020304" pitchFamily="18" charset="0"/>
              </a:rPr>
              <a:t>Quatermaster’s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 Store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6CAC72-2DE8-4984-91FE-E190E8EB1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2584"/>
      </p:ext>
    </p:extLst>
  </p:cSld>
  <p:clrMapOvr>
    <a:masterClrMapping/>
  </p:clrMapOvr>
  <p:transition spd="slow" advTm="32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8C5354-8C9B-48DD-973B-73530FCA33CF}"/>
              </a:ext>
            </a:extLst>
          </p:cNvPr>
          <p:cNvSpPr txBox="1"/>
          <p:nvPr/>
        </p:nvSpPr>
        <p:spPr>
          <a:xfrm>
            <a:off x="2539013" y="2325949"/>
            <a:ext cx="6322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Take a breath</a:t>
            </a:r>
            <a:b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z="6000" b="1" dirty="0">
                <a:solidFill>
                  <a:schemeClr val="accent6">
                    <a:lumMod val="50000"/>
                  </a:schemeClr>
                </a:solidFill>
              </a:rPr>
              <a:t>More to come . . . . </a:t>
            </a:r>
          </a:p>
        </p:txBody>
      </p:sp>
    </p:spTree>
    <p:extLst>
      <p:ext uri="{BB962C8B-B14F-4D97-AF65-F5344CB8AC3E}">
        <p14:creationId xmlns:p14="http://schemas.microsoft.com/office/powerpoint/2010/main" val="3666926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A7A9E6-8CEB-4AFB-9578-83DE5E60A73F}"/>
              </a:ext>
            </a:extLst>
          </p:cNvPr>
          <p:cNvSpPr/>
          <p:nvPr/>
        </p:nvSpPr>
        <p:spPr>
          <a:xfrm>
            <a:off x="2086251" y="1242875"/>
            <a:ext cx="95612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Keep the Home-fires burning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While your hearts are yearning,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Though your lads are far away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They dream of Home;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There's a silver lining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Through the dark cloud shining,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Turn the dark cloud inside out,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Till the boys come Home.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singalong - Part 5">
            <a:hlinkClick r:id="" action="ppaction://media"/>
            <a:extLst>
              <a:ext uri="{FF2B5EF4-FFF2-40B4-BE49-F238E27FC236}">
                <a16:creationId xmlns:a16="http://schemas.microsoft.com/office/drawing/2014/main" id="{EC36811A-0C34-4A91-93F9-9163C31C9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8276" y="79159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88099B-D179-4589-B255-921A0A2265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06978"/>
      </p:ext>
    </p:extLst>
  </p:cSld>
  <p:clrMapOvr>
    <a:masterClrMapping/>
  </p:clrMapOvr>
  <p:transition spd="slow" advClick="0" advTm="492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" objId="4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813A7C-94A1-4B70-89C1-F77621CD003D}"/>
              </a:ext>
            </a:extLst>
          </p:cNvPr>
          <p:cNvSpPr/>
          <p:nvPr/>
        </p:nvSpPr>
        <p:spPr>
          <a:xfrm>
            <a:off x="2246049" y="1242874"/>
            <a:ext cx="90197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Keep the Home-fires burning,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While your hearts are yearning,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Though your lads are far away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They dream of Home;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There's a silver lining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Through the dark cloud shining,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Turn the dark cloud inside out,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Till the boys come Home.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60BCEA-1599-49D5-9846-801555164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74364"/>
      </p:ext>
    </p:extLst>
  </p:cSld>
  <p:clrMapOvr>
    <a:masterClrMapping/>
  </p:clrMapOvr>
  <p:transition spd="slow" advClick="0" advTm="394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4EBB31-3CEE-4F4D-9F24-E31E54343869}"/>
              </a:ext>
            </a:extLst>
          </p:cNvPr>
          <p:cNvSpPr/>
          <p:nvPr/>
        </p:nvSpPr>
        <p:spPr>
          <a:xfrm>
            <a:off x="1935332" y="1178511"/>
            <a:ext cx="9197266" cy="450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There'll always be an England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While there's a country lane.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Wherever there's a cottage small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Beside a field of grain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There'll always be an England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While there's a busy street.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Wherever there's a turning wheel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 million marching feet.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66E152-8E37-4FCA-9BF9-E53DD7B2C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86646"/>
      </p:ext>
    </p:extLst>
  </p:cSld>
  <p:clrMapOvr>
    <a:masterClrMapping/>
  </p:clrMapOvr>
  <p:transition spd="slow" advClick="0" advTm="394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A35D63-146A-4ED2-BAB9-EF6BAA1F34A1}"/>
              </a:ext>
            </a:extLst>
          </p:cNvPr>
          <p:cNvSpPr/>
          <p:nvPr/>
        </p:nvSpPr>
        <p:spPr>
          <a:xfrm>
            <a:off x="2228295" y="1260629"/>
            <a:ext cx="8398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There'll always be an England,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While there's a country lane.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Wherever there's a cottage small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Beside a field of grain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There'll always be an England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And England shall be free</a:t>
            </a:r>
          </a:p>
          <a:p>
            <a:pPr>
              <a:spcAft>
                <a:spcPts val="0"/>
              </a:spcAft>
            </a:pPr>
            <a:r>
              <a:rPr lang="en-GB" sz="3600" dirty="0">
                <a:effectLst/>
                <a:latin typeface="Arial Rounded MT Bold" panose="020F0704030504030204" pitchFamily="34" charset="0"/>
                <a:ea typeface="Times New Roman" panose="02020603050405020304" pitchFamily="18" charset="0"/>
              </a:rPr>
              <a:t>If England means as much to you</a:t>
            </a: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As England means to me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1A29C2-2C43-4A88-9330-83EC8A01B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00021"/>
      </p:ext>
    </p:extLst>
  </p:cSld>
  <p:clrMapOvr>
    <a:masterClrMapping/>
  </p:clrMapOvr>
  <p:transition spd="slow" advClick="0" advTm="393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84130-1AC5-446F-A7F7-14D1A0256714}"/>
              </a:ext>
            </a:extLst>
          </p:cNvPr>
          <p:cNvSpPr txBox="1"/>
          <p:nvPr/>
        </p:nvSpPr>
        <p:spPr>
          <a:xfrm>
            <a:off x="1278384" y="1145219"/>
            <a:ext cx="101560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 Rounded MT Bold" panose="020F0704030504030204" pitchFamily="34" charset="0"/>
              </a:rPr>
              <a:t>Mr Brown goes off to town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On the eight twenty-one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But he comes home each evening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And he's ready with his gun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 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So who do you think you are kidding Mr Hitler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If you think old England’s done?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84DD11-910C-487E-89BB-F3B1A5283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02603"/>
      </p:ext>
    </p:extLst>
  </p:cSld>
  <p:clrMapOvr>
    <a:masterClrMapping/>
  </p:clrMapOvr>
  <p:transition spd="slow" advClick="0" advTm="1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ECDD45-BA80-42C2-A0E5-2FA53FD51D97}"/>
              </a:ext>
            </a:extLst>
          </p:cNvPr>
          <p:cNvSpPr/>
          <p:nvPr/>
        </p:nvSpPr>
        <p:spPr>
          <a:xfrm>
            <a:off x="1259539" y="1982992"/>
            <a:ext cx="123843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Land of hope and glory</a:t>
            </a: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, mother of the free,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How shall we extol thee, who are born of thee?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Wider still and wider shall thy bounds be set.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God, who made thee mighty, </a:t>
            </a:r>
            <a:b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</a:b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make thee mightier yet.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God, who made thee mighty, </a:t>
            </a:r>
            <a:b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</a:b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make thee mightier yet.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data:image/jpeg;base64,/9j/4AAQSkZJRgABAQAAAQABAAD/2wCEAAkGBxISEBUSEBIVFQ8WEBAVFRUSFQ8PEA8PFRIWFhUVFRUYHSggGBolHRUVITEhJSkrLi4uFx8zODMtNygtLisBCgoKDg0OFxAQGi0dHR0tLS0tKy0tLS0tLS0tLS0tLS0tLS0tLS0tLS0tLS0tLS0tLS0tLS0tLS0tLS0tLS0tLf/AABEIAKgBLAMBEQACEQEDEQH/xAAcAAAABwEBAAAAAAAAAAAAAAABAgMEBQYHAAj/xABLEAABAwIBCAQJCAgGAQUAAAABAAIDBBEFBhIhMUFRcYEHImGREyMyQlJzobHBQ1NicoKywtEkM2OSk6Kz0hY0VHSDo/AVJURk4f/EABsBAAIDAQEBAAAAAAAAAAAAAAABAgMEBQYH/8QANhEAAgIBAgMGAwcEAgMAAAAAAAECAxEhMQQFURITMkFxoSJSgRQVM0JhkdEGNMHhIyQWQ1P/2gAMAwEAAhEDEQA/AJKIBwDmkFpFwQbgjsKiWNNPD0Ys1iBCNdh0c7MyVgcNnpNO9p1gqUZOLyhlFxzJOWG74ryRdg8YwdoGsdoWqFqlo9CSZX2lWYJCjUhirCgkHCBhwUwBukAN0AddAA3TAEFGQHeFO/SIfXw/1GpS2YPY2cuXPM5RcvXePZ6r8RWe7c73Kvwpev8AgrIKpOshRrki1MVaUi2LJ3IzTXwes+BU6vGjPzF/9Sz0NuXQPCmI9Kj74i7sjjHsv8V0+G/DNFexUX2VxMLo3KLADRuSyBxA7EZA7RuSyABY3cO4KLSe4YCGFh80KqVFb8hhDTN3Kp8NAApp27vcq3w0QCGEblU6khhcwbgq2sAdmjcEgwOoIgNNhdJsQo9wGwJDUcjCodp07kFuw8wjF5ac+LN230sdpY78j2hVxk0de/ha7l8S16+ZecHx6Gos0HMl9B2s/VPne9XxmmcTiODsp13XX+SXspGQ5AEBjmSsU93stHNvA6jz9JvxHtVsLXHfYkmUTEcNlp3ZszbbiNLH/Vdt961RkpbE0xBpUsEhQFIYa6YA5yMADdGBnZyMACHIAEFGAHWFO/SIfXw/1GqMloxPY2krnlBRMv8A9fH6r8RWe7dHd5V+HL1/wVfOVJ1UGD0E0xRr0ixSJ3IuW1fCfp/AqdXjRm5hL/rT9Db2VAK3nizDekyS+JS8GfdC6fDv/jRoh4SrZ6vJg5yWAALlBoAM9RA7OSADOSGdnJZA7OSyAF1FgAVBoAYaZzzZjST2C6plFIMkrDgLmi7xp3blnYu0J1UAYLlQY4pyeERkjrlRNChgbTa+SZFoXq6SSJ2ZKwsfucLX7QdRHaFU1jc9BCcbI9qDyhFIeCxYRlXJHZs15I9/yrRx87n3qyNjW5zeI5dCesPhfsXCgxGKdudE8HeNTm8W6wrlJPY41tE6niawObplYnUQskaWSNDmHWHC4Qm1sBT8ZyNIu+lOcPm3HrD6rjr4HvK0wv8AKRNSKrIxzSWuBa4aw4EEcQVoWpLJwepDBzk8BkHORgAbp4A66WAydnIwGR1hLv0iH18P9RqjJaMGzcHMXNwUlC6Q9E0Xqz95Zrt0d3lP4cvUql1SdbB2cgYZr0x5JbJaW1ZCf2gUoeJGbjNaJ+hsTKlbTyRjfSHJ/wC4SnsZ91dCh/Ai2GxXPCLQmSBD1LIHZyGGTs5RaDIBcotDFYIHvNmNc4/RBKg8IMktTZLVj9UJA+lZqqdkV5i7SJCHIWpPlOY3mSVW7oi7aH8OQPpzfut/NQd/6C7ZIwZI0sel5LvrOAHcoO5hmT2HbqmjgbYOY3sbYn2KmVi82Ww4a6e0SBxPKKM3ELLne7QO5VOzobauWS3myr1Ujnm7jc+wKHaybPsyisIavjTTKZVHf+myO0huhTSMc5Ri8Gv12HxzMzJWB7dxGo7wdYPBWtJ7mCu2db7UHhlJxnIRzbupXZw+bebOH1XajztxVMquh2eH5rF6WrH6r+CoVNO+NxZI0teNjhmlVPQ6sZRmsxeUEhmcxwcxxa4ai0kEIyRlBSWGsos2F5XuFm1Dc4emwWd9pu3l3K2NnU5V/LU9a3j9C00lZHK3OieHN7NnYRsKtTTOVOuVbxJYFhIggNcSw+GobaZlzscOq9vB3w1KcZuOw08FLxjJKaK7ofGx9gtI0drdvLuWqF8XvoSUiu52mx1+0FaEx5DZ6mgyCHKWAydnI7IZOun2QyPMGP6TB/uIP6jVCcfhYNnoN1OuSVGcdJ7M2WH1b/vBZrt0eg5Mswn6lKzlSddxOJQLBwcgMD7ApbVMR/aN96lHxIz8Ss0y9DXvCrYeRMm6RTaucd7GH2LfQ/gLIvQrPhFcPIIkUsjyGc9STDJOZPZMVNWfFtzY9r3aG8t6hO6MNyLkkaXgvRvSxAGYmZ/b1WX4LHPiZPbQg5snKqoo6Ntj4OMDY0DO7gs07OrLaeGtu8CyVbEsvohcQxl3a7qjuVDuXkdSrk03rN4K7V5Z1LvJzWjsFz7VW7WbI8qpjvlkXPjtQ7XK7kbJduXUvXB1R2ihq6d7tbnHmSllsmoRjssB46OV3kxuPBpT7LE7YR3aH0GT9U7VE7noTUGVS4yiO8iWpMh53eW5rB+8VNVMy2c0pXhWSdo8i4Y9LrvdvOoclaq0jm3cfOzRaIPPgwvoCmYs5M1wHLyqp7NkPh4h5shPhAPoya++66U+HhLbRkTRMDyupKqwa/MlPyctmOv9E6ncisdlE4egsEniOFxTNzZmB47Rpb2g6weCoaT3Larp1PMHgpOMZAuF3Ur84ehJYO+y/bz71TKrodejmyelqx+q/gp9ZSSROzJWOY/c4Wvw38lW01udSEo2LtQeUJwTvjdnRuLXb2m3fvQngjOqMliSyiyYdlcRoqG3+mwWPNu3l3K2NnU5d3LfOt/Rlkpaxkrc6J4cOw6RxGsKxNPY5dlU63iSwLCUhMgMMUwinqNMjbSbJGWa8cTqdzurIWSjsGSn4rkrPFd0fjY/oi0gHazbyutUL4vfQeSvmQ6jrGsG4IPBaUwyCJFNMMhhIpphkf4A79Mp/wDdU/8AVanNLsv0YHqWSlBXDKjKOmGnzZoPVyfeCy8Ruj0/IY5rs9UZ0W2Wc7jgBdMg4gXTINC2HvtNGd0jPepLcpujmuXobKRo5LaeLMs6ThaqYd8Q9hW3h/CSTKfnq8ZzXEmw17EBkv8AknkgDaarG4tj+LvyWWy/yiJyNEdiUcEd3EMjaOwDgAsjl5sddcrJdmKyyl470gSvuym6jPS893Dcs87W9jv8JyuEfit1fQqUlS55znuLnHaSSVS9TtRUYrCWBSkppJXZsTS524C6FFvYVlsK1mTwW7C+j6V9jO8Rj0R1nK6NL8zj384rjpWslkpMiaSPWwvO95v7Faqoo5VnM75+ePQkWYVEzyI2jg0KaikZJXWS3kwxiA1CyZDJyADtegQcSb0AFdNHtc2/aQpYYHmhq64AlMCx4HlrV01mh/hYh8nLd1h9F/lN9o7FTOiEv0A0LAsuqSos158BKfNlIDCfoyau+xWOfDTjtqhFircPjmZmyMa9h2OAcOI/MLM0nuTrtnW8weGU3GOj4G7qV9j83Jct5P1jndVOrodajm3lavqv4KViOFy07s2aNzDsJHVdwcNBVTTW516rK7VmDyNYnuY7OY4tcNrSQUJ4CdSksNZRPYflU9uiduePSbZrxxGo+xWKzqcy7lkXrW8fp5Fkoa6KYXieCdrdTxxadKtTT2OVbRZU/iQ6IIUikjsTwiCo/WsGd6berIPtDXwN1OFko7MMlTxPI+VmmB3hG+ibNkHwPsWqHEJ76BkrkrXNcWvBa4aw4FpHIrTGeQHmByWqoDuqIT3SNTlL4X6AenqbFb6yuSQM76YaoOlp7fNyfeCy8QtUer/p2SULM9UZ8dKzHpMRYR0aeSEqguYmimVYMQs9v1m+9STKJw+Fm3Mi6jTva33Lcjwc9JMzDpags+F29rx7QtnC7MEZ+0Emw1rS0M0LI/JfwYE04vIdLWnzBvPasV1udEJss+I4myBhe88BtcdwWZvBZTTK2XZiZ3jGNSVD7uNmea3YAs0pZPScNRCmOFv1GIcoYNakWjJvJh89ny3ZF/M7grI1Z3MPFcyjV8MNWaVhVJFTtDYmBo37TxK0KKWx5+6+y55m8kk2oTKBQTIAgMbyzo6a4c/Pk9FnWPPcroUSkPBSsQ6TJHHxELWje85x7lojwi82PBB1GW1a/wCVzfqtaFauHgvIeBjJlFVu1zv77J91BeQDd+KTu1zSH7TlLsR6DGss7ydLnd5TwIjAnkiCmI5MAyYyZwPKqppNEMvi/mpOvFyB8n7JCrnTGe6A0PAekqkms2p8RJvJz4Sfr628xzWOzhJx1jqJrBdH08c0epkkTh9GRjx7QVka8mSjKUXmLwypYz0dxPu6md4J3om74ife3/zQqpVLyOpRzacdLV2l18yiYrk7U05tLE619DmAvY7g4e42KpcZLc7NPEU3LMJfR6MjxTyAghrwRqIa8EHilqWSUHo2vYm8PyjqIrCVpkZ9IFsgHY62nmrFY1uc67ltU9YPsv2LLhuL089gx+bIfMfZrr9mw8lcppnJv4K6nVrK6okXUpCkZBnX4VHMM2VgcNlxpHA6wpRk47AVqXIvMlZJA/qtkY4tfrsHAmzh8VeuI0wxl+grSFmFgp3SJWZ0sXZG73rPctUeg5PLswl6lVZMqGjvwuHDJlFo0wuFQ4FIuzGQHg9IPaE0yE6tD0BSUl4IzvjZ91dGOx83u0skv1ZmXTLRHwcBaLnwjmgDSSSFs4XdkEMsj8izGBPUt8ZrYw+Z2ntUb7s6RHkseJ1LYWF7zYD2ncFkbwsk6q5WSUYmYY1ij6iQudob5rdgCzylk9Fw9EaY4W5HqJfkuGSuTt7SzjRra07e0q2EPNnL4zjsfBW/qXyN9tGxXHHF2yoEdNV5jS43NhqaLk8Amll4AoWUOL4jU3ZDDJHD2CznDtK11xrjq3lj0K03JasPyDudlf30Oo8irMka35h3e1Pv4dQyCckq0fIO5WKffQ6hkQlyfqm+VTyfuko7yL8wyM5KSRvlMcOLSE8oY3kGlMRqMWSlB/p2/vSf3Lm99PqQHkWSVB/pY+eefeUd/Z1AeRZK0H+kh5sB96O+s+ZhkeQ5N0Q1UlP/AAoj8Eu9n1YDyLB6Zvk08I4RRD4JduXUB5HRxjVGwcGNHwSywHDYwNQsOzQkAbMQABiQADoUCE30yAG0lCDrCQxtJQdiAG8lB2IAbPokDyIuprIDJQcvRadg/Z/FUW7nc5Yv+N+pWc5VnUUsCjHpYLI2YFxLYqLRoheOIp9I4hR7JqjeeksHcDTx+qZ90LoR2R88vebZerC1+GRyFrnNDi03bcXzTvCkm0VEBjj2wsL3AncGgucTuACg3gtqqdkuyjKMcirayS4heIx5LSLADeb7VQ+1Jnfp+zcNHHaTY3gyMqD5eawdpuU1WyFnMaltqTGHZIMjcHPdnkabWs26mq0jDdzGU01FYLIxqsOeLtQIOHIA7PQB3hEAAJkAKMqUAOI6tMByypugAXta7WAeIBRkQwmwmAm5iYT9Vql25dR5KjFlfSem4fYk/JU95E2fd1/Rfuh5HljR/On+HN/al3kR/d3EfL7ocsy0ovnT/Dm/tT72I/uzifl91/Iu3LmiHyrv4cv5Jd7EkuVcT8vuhT/H9EPOkPCN3xR30SS5RxPRfugp6RqMamzHgxg97kd9EsXJeIfml9f9CZ6TabZBOePgh+JR7+PQmuRXP80ff+Aj+lGLzaV54vYPgUu/XQsXIJ+c1+zEH9KXo0nfL+TEu/8A0LV/T/Wz2/2JP6UZdlKznI8/hS+0PoT/APH4f/R/t/sSd0oT7KeIcXSFHfvoSXIKvnfsEPSZUn5GH/sPxR376EvuGn5pewR3SNU/NQ90n9yO/YvuKj5pewQ9ItT81D3P/NLv2H3FT8z9gh6QZ9sMX8/5p9+xfcVXzP2CHL2XbAzkXBPvmVvkcPKTK7lDiZqpBIWBtm5tgbqEp9o18NwXcQcU8kSWpZLHAIQmVtNHFyCOWhWleS9o3ub70YJO7EWbphuN5rWi+poHsWtHkpPLbJunxsHWUyOA01U1yAI+oYDqSAjpoUDG7oUAAIkACI0AARZAxvLOwa3tHEhGSShJ7IZzYvA3XK3vul2kWLh7XtFjCbKenHn34AlLtotXA3PyGcmWMQ8lrj3BLvEWLl8/NoRdlofNi7yl3hauXLzkF/xtLsY32o7bJrl0PNsM3Lef0We1LvGT+7qurDHLmf0Ge1HeMf3bV1ZRLqk6CDBBNMMCkWJh0ixMO0oJphgkWIMEiSDgpE0cAgkCEEsAgJZHgGyAwGQRwFsmPAWyQsHZqYmgpagg4hHMTyQcAjo1LJRKsRfGmmUSrEtINwpFEoj2DGahnkyO56VJSZllw9b3iSNNllUt1kHiFLtsofBVP9CTp+kKYa2NPMhPvGQ+74PZj1vSO/bCP3ku9GuWRf5gXdIbzqhbzcUu9ZZHlMPmG8mXc58ljB3lLvWXx5RV5tjSXK6qd54HBoUe9kXx5XQvLIzlx6qdrmdyNku2y2PA0x/KhnLWyu1yPP2il2mWdxBbRQg5xOsk8SSgTikEKZBoAqRWzkyDBBQRyGBTDIYOQHaAe5GB9oZKsuDAoJIMEEkwwKRYmHBSLEwwKRYmGDkiaYcFImgQUE0GBSJoMEEg1kDwdZIeDiECwFITFgBAsAIE0AUEWgtkyDiFLE8lTgJujUslMqhF8SlkzyqEixPJnlWwtkytpoEFIaYo1yC2Mhdj1Fo0RkKtKiaYvIoAkWYOLU8kXEIWp5KpRCuCkUtBSFIpkgtkypnJkGCCghkHOTDIV7kBkbhVGwFAHAoHkNdBNMMCkTTDApFqYZqRYmHakyxB0iaDNSLEKtQTQYJEgUDwAQgeACECwBZAmgrgmRwAgTQBCCLQKZBoKWoIOIm5ieStwEzGpJlMqxN0KeSiVYmYk8lTrC5qZHs4DApEloKselgujMXY9RaNEZiwckXJpnEIQNCbmqSKJRCEKaM0ohCFJFEkFKZU0cmVs5BEI9MWRJUnQBQI66AOBQNMEOQTTDtckTUg7XJFqkGDki1SFGuUSxMMEFqYq0pFiFAkTQIQTOSGAUBgC19WlMT0Ac0jWCOOhBDR7BSE0IBBFgoIjnD8NlncWwsL3AXIbsCkot7FF11dSzN4Q+OSVb/p39wUu7l0Mr4/hvnQQ5KVv+nf3BPu5dCL47hvnQD8masa6d/cjsS6Fb4zh3+dDSfAqka4JP3Sn2X0Dv6XtJDGXD5RrjeOLXIwxdqD2aGroyNYt7ECaQVBHGA7XIJKWBVsijgujYLNelgujMOmSbyEc1NFMoibgpIzTiEIUiiSAKkUtAJkGJya0ETRDkvSfNfzy/3KfYic77ff83sghyUpPQd+/J+aXdxH94X9fZCL8kabYHjg8/FHdoa5jf8Ap+wi/I6DY6Qc2H8KXdomuZ29EIuyMj2TPHEMPwS7pE1zSfyr3CHIsbJzzZf3OR3RYubdY+5wyHedU7ebHD4qPdfqWrnEfkf7ircg5tk0fc8I7lli5zX8r9haPo8qD8tF/wBn5Jdyy1c7q+V+w8g6NJzrqIhykKXcPqP7+qX5H7EjT9FUh8qrYOETj73BH2d9Q/8AIYrat/v/AKJSn6JY/Pq3n6rGN95Kf2ddSt/1HP8ALWv3ZI0/RbRDynzP4va0fytCl9niUy/qHinsor6fyyRg6PsOb8hnfXfK72XUlTDoZp8742X58eiX8EjBktRM8mlhH/G0nvKkq4ryM8uY8VLeyX7j6PD4W+TEwcGNHwUsIzu6x7yf7mPdLTAK8WAHiWatG0rHf4j2PIcvhderKUQqUdloAhMgzkEWXnoi/wA1J6n8S0UbnB59+BH1NXK1HkxNwQAk9qAEHxoGM56cHYO5IeWRlVhcTvKjaeLQlhE1bNbNkFXZK0zvkgPq9VLsIvjxt0fzEBWZFx/Jvc3jpCi60aIcymvEskNU5LzM8mzh2aCod2zXDmNb30IuankYeuxw4gqDizbXxEZbMKyVLBpVoq16RPt5BKaIyCOapIzyiJkKRnkgpTKmhOTWmQL2Ms6L50/w5f7Vr7ifQ4QcZYUXz38k39qXcT6AG/xVRH5dvNsg/CjuZ9ADf4joz/8AIj5kj3pd1PoAIx2lOqph/iMHvKXdz6ALMxKE+TLGeD2H4pdl9AHcVQNYNx2aVEB3FUoAf01WgCTgqe1MCUp6pAiQgqEAO2uQAZAAXQAKAMX6W/8APj1LPeVjv8R7b+n/AO1+rKOqDtM4pkGFQQZeuiP/ADUnqfxLRRucHn34MfU1ZxWo8mJkoAScUAEcUARWMxVBbeme0OA8l4uHc9ijLPkaKHVnFq0/QoOI5WV8Ds2eJoO8g2PAql2SW6O1Xy7hbVmEhsMvpPOiaeBIQrmEuTQ8pMWgyzjebSRlg3g3AUlajLZyqcVmLyS4c17c6Nwc07RpVieTmThKDxJYGszd+rtTIptbDCowqB/lMAO9uhRcUaK+KthsxhLkw0/q5COx2lRdZtr5nJeJDSXJucagHDsKh3bNkOZVS30GcuFzt1xO7iUuyy9cRVLaSG7qZ+1ju4poi5RfmFFG86mO7ipYKJSgvMF2FTHzCpYZnd1edysgLrnGDJgcgAEASmE4BUVNjHH1PnH9SPkfO5XVc7Ix3AuGG5DwR6ZvGv3Hqxg/V281lnfJ7aAWBkQaA1oDWjUAA0DgAqcgcHlIBaKpsgB7HiIaLucGtGsuIAHMoGouTwlkjMR6QooxmwDwr9+lsQ563cu9VytS2Onw/K5z1sfZXuV12XmIEkiozbnU1kVh2C7SVS7JHahy3hF+TP1Zxy2xA66uTlmN9wUHZPqaYcv4Rf8ArXv/ACWHJfCsRxAh8lTOym2yOkkGeN0bb9bjq46lOEZz3ehRxfF8Fwa7Ma4ufTC09WajSwU1DE1ucGNc9jc6R13yyuIa0Fx0ucSVrhW9oo8rxHETvn2p/wCl6IlkFBi/S3/nx6hnvcsfEeI9r/T/APav1ZSCFQdpgJkWAUEGXjok/wA3J6n8S0UbnB59+DH1NQrT1HfUd7lrW55MwnBekGqpZHNefCw57uq/ymi/mldOfDxmtNGM1DJ7LOlrBZj82TbG/quv2b1hsolAME+XKkAjigBlXUccrS2Rgc07xdJpMnXbOt5i8FCx7IK130p+w74FUSq6Hb4bm35bf3KPWUj43FsjS1w2EWVTTW514zjNZi8nUVfJC68biOzYeITUmii7h4WrEkWihyhimGZMM1x/dP5K+NhxOI5fOGsNUEr8NmZ16aQka8xxzmngVojKL3OdtuRTMppI3Zs8RBG7R7FN1J6pjJmhylhf59judoUHXJCJymrgdRBHYQVDADrwgO5AaiMjAgBlLFpQIxxdMQdMCSwfAKiqPimdTbI7qxjnt5XUJ2RhuBf8EyIghs6Xx0v0haNp7Gbed1knfKWi0As+ZotqHuVABHRIAQfEgCIxTEoYf1jxneiOs88hq5pOSRfVw1lvhWnUrNdlW86IWBo3v6zu7UPaq3Z0N9fLorxvPoQVVWySG8j3OPadA4DUFBts3VxjX4VgTD1HBfGZK4ZhM85Hg2HN9J3UYOZ18rpqDYp8dVV4n9PM0HJrJCCIh858NINNiLRNP1fO59ytjUlucvieb22Ls1/Cvclsoukqmo2lkXjqgaBGwgRxn6bxoHAXK21cNKe+iOTvuZlDlLU12J0slTIXWrKbNYNEcQ8M3QxuzjrXRUI11yUejA9Mhy4wjGOl0/p4/wBvH95yx3+I9pyD+1fq/wDBRyqTtAXQRZxKZBl26JT+lyep/EFdRucLnv4EfU1Gs8h31He5bFueTPLlX+sf9d33iu0tiQRjy0gtJBGojQQhgXTJvpGqILMn8bF2/rGjsO1ZbOGjLVaMMGn4LlJTVTbwyDO2tOh45LFOqUNxEm4qsBNyQEdimFxTtzZWA9u0cCk4p7l1N9lTzB4KBjuREkd3QHPZ6J8sD4qmVXQ7fD80hPSzRlRkiLTZwII2HQVWdHRrKH2HYxLDoBzmeidI5blOMmjDxHBws/Rk6JaerbmuAD9x0OB7CtELOhxruFnVvqiu4rk1JHd0fWZ/MFpjYnuZyKhqZGHquc09hIVmEwJalynqGa3Bw+kFF1xYYJSHLQ+fH3FRdKFgVdljFtjd7Eu4fUMFMwrBZ6g+KYS3a89WMfa28rrVKcY7kS84JkVDFZ058M/cRaJp+r53PuWWd7e2gFujsAAAABqA0ADsVACrSkAoEARuLY9BT6JHXfsYzrPPEbOajKaRpo4S27wrTr5FIxfKqea4Z4qPc03eR2u/KypdjZ2aOXVV6y+J+37FfcL8faVA2uIampJJHZsbC930Re3E7OaklkpslGCzJ4JylyQkOmZ4b9FnWd36h7VYq+pzLeYRXgWfUfGkpaXS7NDt8hznngD8ArY19EYZ8TbPd/sNanLdjNELHPO93i2fn7Ar40vzKCAxLKqqnBa6QtjPmR3Y0jtOs960QhGIEQ0rSpCJTJp1q2m/3dP/AFWpyl8D9GB6gp6ztXHEZP0tyXr2n/68f3nrHf4j2PIXjhn6v/BS7qk7WQCUCAumRLn0UO/THepd94K6jc4nPP7depqtUeo76rvcti3PJHl6t/Wv9Y/7xXaWyGIoGckApBUOY4OY4tcNRabEJNZWoF6yc6SJGWZVjPZqzxoeOI2rJZwyesQwaNhmLw1DM+F4cN1+sOIWOUHHcQ7JUAEigCHxjAYagddtnbHDQ4KMopmmji7KX8L06FDxrJSaG7m9ePeNYHaFVKDR2qOPrt0ejK/Yg7j3EKKNUopkxh+POb1Zes3f5w/NWRmc2/gYy1hox7V4ZBUtzoyA7eNfMLRCxo5U65VvEkVjEMKkhPWF2+kNS0RmmRGQUgCvTyI1xgAADQAALADQAOCxEBRrkAKNcgBriGNwwDxj+tsa3rPPL81FyS3L6eGsufwr6+RUMVyvmlu2LxUfZpkI7XbOXeqZWNnZ4fl1cNZ/E/YrpdpudZ1k6SSqzooXo6SSV2ZEwvduaNXE6gOKEm9hWWQrXam8IuWEZDAWdVOufm2Gw+0/WeVuKujV1OPfzTOlS+r/AIH+K43R0TfBjNzhqihALvtbG8ytVdEpbLQ5U5ym8yeWUPF8saiUkR2hj3M0yEdrz8AFqjw8Y76kCuvJJuSSTrJJJPElTwARRwByQHAqSYEhgD7VcB3VMB/7GqUpfC/QEehKSv7VzQM86S586tHqI/vPWW7c9XyV44d+r/wVUFUYOypBroJZOQJst/Rc79OPqX+9quo8Rx+d/wBv9UavM7qngfctaPInmLEdE0nrH/eK7UdkMbZyYHZyQziUgABSAc0NfJC8PieWuG0G3eoyimtQNByf6Rr2ZVt/5G/iCyWcN5xEXylrI5Wh8bw5p2g3WRxa0YBykAR6YFexnJqGa5AzJN7dRPaFBwTN1HHWVaPVFHxXBJYD1m3b6Q0j/wDFU4tHXq4mu3bcj4ZnMN2Eg9iEx2VxksNE9R4014zZgOOw8QrYzOXdwTWsBHEcnWuGfCQOzW08Fojb1MDytGViqo3sdmuab8Crk0wNVWQgMsQxiGD9Y/reg3rPPLZzUXJIvp4ay3wrTqVXE8rJpLti8UzeNMhHHZy71VKbex1aeX1w1n8T9iALiTcm5OsnSSeKrOgtFgVp4HyODY2lzjsaLlGMhKcYLMnhFswfIwmzql1h82w6T9Z2zl3qyNXU5t/NEtKl9X/BYavFaOgjzeqzRcRsGdI7tI18ytNdLl4Uciy2dj7UnllEx7LqonuyLxMO5p8a4fSfs4NtxK210RjvqysqqvGDZAHJYAKVFoALKDQBSoAOsJdaoiP7aL74Sk9GCNgo8QWICp5c1OdVg/sWfecs9u56PlMsUfV/4IRsiqwdmMw4co4LlIMCjA8lr6Mnfp49VJ8FbT4jk8514b6o1mQ6OS1nkTzPjAtUSj9tJ94rsx8KGM0wOSA5AwVEAQkAYIAf4Vi81O7OheW7xraeIUZQUtwNEwDL6KWzKgeDk1Z3mOPwWOzh2tYiLcJA4AtILTqI0grPsAR6AEZGAixAI3FA02tUVnF8lGPu6Hqu3eafyVbh0OjRx8o6T1RT62gkidmyNIPsPAqtrB04ThYsxYair3xHqnq7jqUlLBTdw8bNyXGNQkXeLO3WurO2jmy4OaehFYplRNJcR+LZ9HTIR2u2clU5t7G+ngK4ay+J+xBE30nXtOslQN2wrS0z5HZsbXOduaL9+5NLJGc4wWZPBZ8MyPPlVDrD0Ga+bvy71Yq+pzbuZLatfV/wTU+I0lCzNu1h9BnWkd2ka+ZV8Km/CjmWWzseZvJUsZy6nku2AeBZv0OlI46m8tPatcKIrfUgVVzySS4kuJ0kkkk7yTrWhCAJTAEFAAkpgDdAAJYGBZRaAKQoNAL4b+vi9bH98KuS0YGjtcQsIFYyomvUf8bPe5UzWp2+XyxV9WR7HqrB1oWCzXKODTGYs0pFuS0dHDv09vq5fcFbV4jmc3/tn6o1l71qPJHnDHhaqnH7eX75XXg/hQyPupADdIACUDBukB10gBBQAYFAA3QBM4LlJPTHqPuzax2lvLcq51RluBfsGyygns158HJuceqT2FY50SjsBP8AhAdR0KkAAUAEqqVkrc17Q4dqTWSULJQeYvBUMYyUc27oOs30T5Q4b1W4dDq08epaT0KtPGQbOFjuOgqJt0eqP//Z">
            <a:extLst>
              <a:ext uri="{FF2B5EF4-FFF2-40B4-BE49-F238E27FC236}">
                <a16:creationId xmlns:a16="http://schemas.microsoft.com/office/drawing/2014/main" id="{13C341DF-5192-46EF-95B1-81F6E5C1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3" y="25466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B398F0-3EC9-49F9-A50B-BF98000D1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56"/>
      </p:ext>
    </p:extLst>
  </p:cSld>
  <p:clrMapOvr>
    <a:masterClrMapping/>
  </p:clrMapOvr>
  <p:transition spd="slow" advClick="0" advTm="500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81EFF-C2D7-4705-AF33-E819C9728963}"/>
              </a:ext>
            </a:extLst>
          </p:cNvPr>
          <p:cNvSpPr/>
          <p:nvPr/>
        </p:nvSpPr>
        <p:spPr>
          <a:xfrm>
            <a:off x="1068589" y="2159299"/>
            <a:ext cx="109816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Land of hope and glory, mother of the free,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How shall we extol thee, who are born of thee?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Wider still and wider shall thy bounds be set.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God, who made thee mighty, </a:t>
            </a:r>
            <a:b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</a:b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make thee mightier yet.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God, who made thee mighty, </a:t>
            </a: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dirty="0">
                <a:latin typeface="Arial Rounded MT Bold" panose="020F0704030504030204" pitchFamily="34" charset="0"/>
                <a:ea typeface="Times New Roman" panose="02020603050405020304" pitchFamily="18" charset="0"/>
              </a:rPr>
              <a:t>…..  make thee mightier yet.</a:t>
            </a: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data:image/jpeg;base64,/9j/4AAQSkZJRgABAQAAAQABAAD/2wCEAAkGBxISEBUSEBIVFQ8WEBAVFRUSFQ8PEA8PFRIWFhUVFRUYHSggGBolHRUVITEhJSkrLi4uFx8zODMtNygtLisBCgoKDg0OFxAQGi0dHR0tLS0tKy0tLS0tLS0tLS0tLS0tLS0tLS0tLS0tLS0tLS0tLS0tLS0tLS0tLS0tLS0tLf/AABEIAKgBLAMBEQACEQEDEQH/xAAcAAAABwEBAAAAAAAAAAAAAAABAgMEBQYHAAj/xABLEAABAwIBCAQJCAgGAQUAAAABAAIDBBEFBhIhMUFRcYEHImGREyMyQlJzobHBQ1NicoKywtEkM2OSk6Kz0hY0VHSDo/AVJURk4f/EABsBAAIDAQEBAAAAAAAAAAAAAAABAgMEBQYH/8QANhEAAgIBAgMGAwcEAgMAAAAAAAECAxEhMQQFURITMkFxoSJSgRQVM0JhkdEGNMHhIyQWQ1P/2gAMAwEAAhEDEQA/AJKIBwDmkFpFwQbgjsKiWNNPD0Ys1iBCNdh0c7MyVgcNnpNO9p1gqUZOLyhlFxzJOWG74ryRdg8YwdoGsdoWqFqlo9CSZX2lWYJCjUhirCgkHCBhwUwBukAN0AddAA3TAEFGQHeFO/SIfXw/1GpS2YPY2cuXPM5RcvXePZ6r8RWe7c73Kvwpev8AgrIKpOshRrki1MVaUi2LJ3IzTXwes+BU6vGjPzF/9Sz0NuXQPCmI9Kj74i7sjjHsv8V0+G/DNFexUX2VxMLo3KLADRuSyBxA7EZA7RuSyABY3cO4KLSe4YCGFh80KqVFb8hhDTN3Kp8NAApp27vcq3w0QCGEblU6khhcwbgq2sAdmjcEgwOoIgNNhdJsQo9wGwJDUcjCodp07kFuw8wjF5ac+LN230sdpY78j2hVxk0de/ha7l8S16+ZecHx6Gos0HMl9B2s/VPne9XxmmcTiODsp13XX+SXspGQ5AEBjmSsU93stHNvA6jz9JvxHtVsLXHfYkmUTEcNlp3ZszbbiNLH/Vdt961RkpbE0xBpUsEhQFIYa6YA5yMADdGBnZyMACHIAEFGAHWFO/SIfXw/1GqMloxPY2krnlBRMv8A9fH6r8RWe7dHd5V+HL1/wVfOVJ1UGD0E0xRr0ixSJ3IuW1fCfp/AqdXjRm5hL/rT9Db2VAK3nizDekyS+JS8GfdC6fDv/jRoh4SrZ6vJg5yWAALlBoAM9RA7OSADOSGdnJZA7OSyAF1FgAVBoAYaZzzZjST2C6plFIMkrDgLmi7xp3blnYu0J1UAYLlQY4pyeERkjrlRNChgbTa+SZFoXq6SSJ2ZKwsfucLX7QdRHaFU1jc9BCcbI9qDyhFIeCxYRlXJHZs15I9/yrRx87n3qyNjW5zeI5dCesPhfsXCgxGKdudE8HeNTm8W6wrlJPY41tE6niawObplYnUQskaWSNDmHWHC4Qm1sBT8ZyNIu+lOcPm3HrD6rjr4HvK0wv8AKRNSKrIxzSWuBa4aw4EEcQVoWpLJwepDBzk8BkHORgAbp4A66WAydnIwGR1hLv0iH18P9RqjJaMGzcHMXNwUlC6Q9E0Xqz95Zrt0d3lP4cvUql1SdbB2cgYZr0x5JbJaW1ZCf2gUoeJGbjNaJ+hsTKlbTyRjfSHJ/wC4SnsZ91dCh/Ai2GxXPCLQmSBD1LIHZyGGTs5RaDIBcotDFYIHvNmNc4/RBKg8IMktTZLVj9UJA+lZqqdkV5i7SJCHIWpPlOY3mSVW7oi7aH8OQPpzfut/NQd/6C7ZIwZI0sel5LvrOAHcoO5hmT2HbqmjgbYOY3sbYn2KmVi82Ww4a6e0SBxPKKM3ELLne7QO5VOzobauWS3myr1Ujnm7jc+wKHaybPsyisIavjTTKZVHf+myO0huhTSMc5Ri8Gv12HxzMzJWB7dxGo7wdYPBWtJ7mCu2db7UHhlJxnIRzbupXZw+bebOH1XajztxVMquh2eH5rF6WrH6r+CoVNO+NxZI0teNjhmlVPQ6sZRmsxeUEhmcxwcxxa4ai0kEIyRlBSWGsos2F5XuFm1Dc4emwWd9pu3l3K2NnU5V/LU9a3j9C00lZHK3OieHN7NnYRsKtTTOVOuVbxJYFhIggNcSw+GobaZlzscOq9vB3w1KcZuOw08FLxjJKaK7ofGx9gtI0drdvLuWqF8XvoSUiu52mx1+0FaEx5DZ6mgyCHKWAydnI7IZOun2QyPMGP6TB/uIP6jVCcfhYNnoN1OuSVGcdJ7M2WH1b/vBZrt0eg5Mswn6lKzlSddxOJQLBwcgMD7ApbVMR/aN96lHxIz8Ss0y9DXvCrYeRMm6RTaucd7GH2LfQ/gLIvQrPhFcPIIkUsjyGc9STDJOZPZMVNWfFtzY9r3aG8t6hO6MNyLkkaXgvRvSxAGYmZ/b1WX4LHPiZPbQg5snKqoo6Ntj4OMDY0DO7gs07OrLaeGtu8CyVbEsvohcQxl3a7qjuVDuXkdSrk03rN4K7V5Z1LvJzWjsFz7VW7WbI8qpjvlkXPjtQ7XK7kbJduXUvXB1R2ihq6d7tbnHmSllsmoRjssB46OV3kxuPBpT7LE7YR3aH0GT9U7VE7noTUGVS4yiO8iWpMh53eW5rB+8VNVMy2c0pXhWSdo8i4Y9LrvdvOoclaq0jm3cfOzRaIPPgwvoCmYs5M1wHLyqp7NkPh4h5shPhAPoya++66U+HhLbRkTRMDyupKqwa/MlPyctmOv9E6ncisdlE4egsEniOFxTNzZmB47Rpb2g6weCoaT3Larp1PMHgpOMZAuF3Ur84ehJYO+y/bz71TKrodejmyelqx+q/gp9ZSSROzJWOY/c4Wvw38lW01udSEo2LtQeUJwTvjdnRuLXb2m3fvQngjOqMliSyiyYdlcRoqG3+mwWPNu3l3K2NnU5d3LfOt/Rlkpaxkrc6J4cOw6RxGsKxNPY5dlU63iSwLCUhMgMMUwinqNMjbSbJGWa8cTqdzurIWSjsGSn4rkrPFd0fjY/oi0gHazbyutUL4vfQeSvmQ6jrGsG4IPBaUwyCJFNMMhhIpphkf4A79Mp/wDdU/8AVanNLsv0YHqWSlBXDKjKOmGnzZoPVyfeCy8Ruj0/IY5rs9UZ0W2Wc7jgBdMg4gXTINC2HvtNGd0jPepLcpujmuXobKRo5LaeLMs6ThaqYd8Q9hW3h/CSTKfnq8ZzXEmw17EBkv8AknkgDaarG4tj+LvyWWy/yiJyNEdiUcEd3EMjaOwDgAsjl5sddcrJdmKyyl470gSvuym6jPS893Dcs87W9jv8JyuEfit1fQqUlS55znuLnHaSSVS9TtRUYrCWBSkppJXZsTS524C6FFvYVlsK1mTwW7C+j6V9jO8Rj0R1nK6NL8zj384rjpWslkpMiaSPWwvO95v7Faqoo5VnM75+ePQkWYVEzyI2jg0KaikZJXWS3kwxiA1CyZDJyADtegQcSb0AFdNHtc2/aQpYYHmhq64AlMCx4HlrV01mh/hYh8nLd1h9F/lN9o7FTOiEv0A0LAsuqSos158BKfNlIDCfoyau+xWOfDTjtqhFircPjmZmyMa9h2OAcOI/MLM0nuTrtnW8weGU3GOj4G7qV9j83Jct5P1jndVOrodajm3lavqv4KViOFy07s2aNzDsJHVdwcNBVTTW516rK7VmDyNYnuY7OY4tcNrSQUJ4CdSksNZRPYflU9uiduePSbZrxxGo+xWKzqcy7lkXrW8fp5Fkoa6KYXieCdrdTxxadKtTT2OVbRZU/iQ6IIUikjsTwiCo/WsGd6berIPtDXwN1OFko7MMlTxPI+VmmB3hG+ibNkHwPsWqHEJ76BkrkrXNcWvBa4aw4FpHIrTGeQHmByWqoDuqIT3SNTlL4X6AenqbFb6yuSQM76YaoOlp7fNyfeCy8QtUer/p2SULM9UZ8dKzHpMRYR0aeSEqguYmimVYMQs9v1m+9STKJw+Fm3Mi6jTva33Lcjwc9JMzDpags+F29rx7QtnC7MEZ+0Emw1rS0M0LI/JfwYE04vIdLWnzBvPasV1udEJss+I4myBhe88BtcdwWZvBZTTK2XZiZ3jGNSVD7uNmea3YAs0pZPScNRCmOFv1GIcoYNakWjJvJh89ny3ZF/M7grI1Z3MPFcyjV8MNWaVhVJFTtDYmBo37TxK0KKWx5+6+y55m8kk2oTKBQTIAgMbyzo6a4c/Pk9FnWPPcroUSkPBSsQ6TJHHxELWje85x7lojwi82PBB1GW1a/wCVzfqtaFauHgvIeBjJlFVu1zv77J91BeQDd+KTu1zSH7TlLsR6DGss7ydLnd5TwIjAnkiCmI5MAyYyZwPKqppNEMvi/mpOvFyB8n7JCrnTGe6A0PAekqkms2p8RJvJz4Sfr628xzWOzhJx1jqJrBdH08c0epkkTh9GRjx7QVka8mSjKUXmLwypYz0dxPu6md4J3om74ife3/zQqpVLyOpRzacdLV2l18yiYrk7U05tLE619DmAvY7g4e42KpcZLc7NPEU3LMJfR6MjxTyAghrwRqIa8EHilqWSUHo2vYm8PyjqIrCVpkZ9IFsgHY62nmrFY1uc67ltU9YPsv2LLhuL089gx+bIfMfZrr9mw8lcppnJv4K6nVrK6okXUpCkZBnX4VHMM2VgcNlxpHA6wpRk47AVqXIvMlZJA/qtkY4tfrsHAmzh8VeuI0wxl+grSFmFgp3SJWZ0sXZG73rPctUeg5PLswl6lVZMqGjvwuHDJlFo0wuFQ4FIuzGQHg9IPaE0yE6tD0BSUl4IzvjZ91dGOx83u0skv1ZmXTLRHwcBaLnwjmgDSSSFs4XdkEMsj8izGBPUt8ZrYw+Z2ntUb7s6RHkseJ1LYWF7zYD2ncFkbwsk6q5WSUYmYY1ij6iQudob5rdgCzylk9Fw9EaY4W5HqJfkuGSuTt7SzjRra07e0q2EPNnL4zjsfBW/qXyN9tGxXHHF2yoEdNV5jS43NhqaLk8Amll4AoWUOL4jU3ZDDJHD2CznDtK11xrjq3lj0K03JasPyDudlf30Oo8irMka35h3e1Pv4dQyCckq0fIO5WKffQ6hkQlyfqm+VTyfuko7yL8wyM5KSRvlMcOLSE8oY3kGlMRqMWSlB/p2/vSf3Lm99PqQHkWSVB/pY+eefeUd/Z1AeRZK0H+kh5sB96O+s+ZhkeQ5N0Q1UlP/AAoj8Eu9n1YDyLB6Zvk08I4RRD4JduXUB5HRxjVGwcGNHwSywHDYwNQsOzQkAbMQABiQADoUCE30yAG0lCDrCQxtJQdiAG8lB2IAbPokDyIuprIDJQcvRadg/Z/FUW7nc5Yv+N+pWc5VnUUsCjHpYLI2YFxLYqLRoheOIp9I4hR7JqjeeksHcDTx+qZ90LoR2R88vebZerC1+GRyFrnNDi03bcXzTvCkm0VEBjj2wsL3AncGgucTuACg3gtqqdkuyjKMcirayS4heIx5LSLADeb7VQ+1Jnfp+zcNHHaTY3gyMqD5eawdpuU1WyFnMaltqTGHZIMjcHPdnkabWs26mq0jDdzGU01FYLIxqsOeLtQIOHIA7PQB3hEAAJkAKMqUAOI6tMByypugAXta7WAeIBRkQwmwmAm5iYT9Vql25dR5KjFlfSem4fYk/JU95E2fd1/Rfuh5HljR/On+HN/al3kR/d3EfL7ocsy0ovnT/Dm/tT72I/uzifl91/Iu3LmiHyrv4cv5Jd7EkuVcT8vuhT/H9EPOkPCN3xR30SS5RxPRfugp6RqMamzHgxg97kd9EsXJeIfml9f9CZ6TabZBOePgh+JR7+PQmuRXP80ff+Aj+lGLzaV54vYPgUu/XQsXIJ+c1+zEH9KXo0nfL+TEu/8A0LV/T/Wz2/2JP6UZdlKznI8/hS+0PoT/APH4f/R/t/sSd0oT7KeIcXSFHfvoSXIKvnfsEPSZUn5GH/sPxR376EvuGn5pewR3SNU/NQ90n9yO/YvuKj5pewQ9ItT81D3P/NLv2H3FT8z9gh6QZ9sMX8/5p9+xfcVXzP2CHL2XbAzkXBPvmVvkcPKTK7lDiZqpBIWBtm5tgbqEp9o18NwXcQcU8kSWpZLHAIQmVtNHFyCOWhWleS9o3ub70YJO7EWbphuN5rWi+poHsWtHkpPLbJunxsHWUyOA01U1yAI+oYDqSAjpoUDG7oUAAIkACI0AARZAxvLOwa3tHEhGSShJ7IZzYvA3XK3vul2kWLh7XtFjCbKenHn34AlLtotXA3PyGcmWMQ8lrj3BLvEWLl8/NoRdlofNi7yl3hauXLzkF/xtLsY32o7bJrl0PNsM3Lef0We1LvGT+7qurDHLmf0Ge1HeMf3bV1ZRLqk6CDBBNMMCkWJh0ixMO0oJphgkWIMEiSDgpE0cAgkCEEsAgJZHgGyAwGQRwFsmPAWyQsHZqYmgpagg4hHMTyQcAjo1LJRKsRfGmmUSrEtINwpFEoj2DGahnkyO56VJSZllw9b3iSNNllUt1kHiFLtsofBVP9CTp+kKYa2NPMhPvGQ+74PZj1vSO/bCP3ku9GuWRf5gXdIbzqhbzcUu9ZZHlMPmG8mXc58ljB3lLvWXx5RV5tjSXK6qd54HBoUe9kXx5XQvLIzlx6qdrmdyNku2y2PA0x/KhnLWyu1yPP2il2mWdxBbRQg5xOsk8SSgTikEKZBoAqRWzkyDBBQRyGBTDIYOQHaAe5GB9oZKsuDAoJIMEEkwwKRYmHBSLEwwKRYmGDkiaYcFImgQUE0GBSJoMEEg1kDwdZIeDiECwFITFgBAsAIE0AUEWgtkyDiFLE8lTgJujUslMqhF8SlkzyqEixPJnlWwtkytpoEFIaYo1yC2Mhdj1Fo0RkKtKiaYvIoAkWYOLU8kXEIWp5KpRCuCkUtBSFIpkgtkypnJkGCCghkHOTDIV7kBkbhVGwFAHAoHkNdBNMMCkTTDApFqYZqRYmHakyxB0iaDNSLEKtQTQYJEgUDwAQgeACECwBZAmgrgmRwAgTQBCCLQKZBoKWoIOIm5ieStwEzGpJlMqxN0KeSiVYmYk8lTrC5qZHs4DApEloKselgujMXY9RaNEZiwckXJpnEIQNCbmqSKJRCEKaM0ohCFJFEkFKZU0cmVs5BEI9MWRJUnQBQI66AOBQNMEOQTTDtckTUg7XJFqkGDki1SFGuUSxMMEFqYq0pFiFAkTQIQTOSGAUBgC19WlMT0Ac0jWCOOhBDR7BSE0IBBFgoIjnD8NlncWwsL3AXIbsCkot7FF11dSzN4Q+OSVb/p39wUu7l0Mr4/hvnQQ5KVv+nf3BPu5dCL47hvnQD8masa6d/cjsS6Fb4zh3+dDSfAqka4JP3Sn2X0Dv6XtJDGXD5RrjeOLXIwxdqD2aGroyNYt7ECaQVBHGA7XIJKWBVsijgujYLNelgujMOmSbyEc1NFMoibgpIzTiEIUiiSAKkUtAJkGJya0ETRDkvSfNfzy/3KfYic77ff83sghyUpPQd+/J+aXdxH94X9fZCL8kabYHjg8/FHdoa5jf8Ap+wi/I6DY6Qc2H8KXdomuZ29EIuyMj2TPHEMPwS7pE1zSfyr3CHIsbJzzZf3OR3RYubdY+5wyHedU7ebHD4qPdfqWrnEfkf7ircg5tk0fc8I7lli5zX8r9haPo8qD8tF/wBn5Jdyy1c7q+V+w8g6NJzrqIhykKXcPqP7+qX5H7EjT9FUh8qrYOETj73BH2d9Q/8AIYrat/v/AKJSn6JY/Pq3n6rGN95Kf2ddSt/1HP8ALWv3ZI0/RbRDynzP4va0fytCl9niUy/qHinsor6fyyRg6PsOb8hnfXfK72XUlTDoZp8742X58eiX8EjBktRM8mlhH/G0nvKkq4ryM8uY8VLeyX7j6PD4W+TEwcGNHwUsIzu6x7yf7mPdLTAK8WAHiWatG0rHf4j2PIcvhderKUQqUdloAhMgzkEWXnoi/wA1J6n8S0UbnB59+BH1NXK1HkxNwQAk9qAEHxoGM56cHYO5IeWRlVhcTvKjaeLQlhE1bNbNkFXZK0zvkgPq9VLsIvjxt0fzEBWZFx/Jvc3jpCi60aIcymvEskNU5LzM8mzh2aCod2zXDmNb30IuankYeuxw4gqDizbXxEZbMKyVLBpVoq16RPt5BKaIyCOapIzyiJkKRnkgpTKmhOTWmQL2Ms6L50/w5f7Vr7ifQ4QcZYUXz38k39qXcT6AG/xVRH5dvNsg/CjuZ9ADf4joz/8AIj5kj3pd1PoAIx2lOqph/iMHvKXdz6ALMxKE+TLGeD2H4pdl9AHcVQNYNx2aVEB3FUoAf01WgCTgqe1MCUp6pAiQgqEAO2uQAZAAXQAKAMX6W/8APj1LPeVjv8R7b+n/AO1+rKOqDtM4pkGFQQZeuiP/ADUnqfxLRRucHn34MfU1ZxWo8mJkoAScUAEcUARWMxVBbeme0OA8l4uHc9ijLPkaKHVnFq0/QoOI5WV8Ds2eJoO8g2PAql2SW6O1Xy7hbVmEhsMvpPOiaeBIQrmEuTQ8pMWgyzjebSRlg3g3AUlajLZyqcVmLyS4c17c6Nwc07RpVieTmThKDxJYGszd+rtTIptbDCowqB/lMAO9uhRcUaK+KthsxhLkw0/q5COx2lRdZtr5nJeJDSXJucagHDsKh3bNkOZVS30GcuFzt1xO7iUuyy9cRVLaSG7qZ+1ju4poi5RfmFFG86mO7ipYKJSgvMF2FTHzCpYZnd1edysgLrnGDJgcgAEASmE4BUVNjHH1PnH9SPkfO5XVc7Ix3AuGG5DwR6ZvGv3Hqxg/V281lnfJ7aAWBkQaA1oDWjUAA0DgAqcgcHlIBaKpsgB7HiIaLucGtGsuIAHMoGouTwlkjMR6QooxmwDwr9+lsQ563cu9VytS2Onw/K5z1sfZXuV12XmIEkiozbnU1kVh2C7SVS7JHahy3hF+TP1Zxy2xA66uTlmN9wUHZPqaYcv4Rf8ArXv/ACWHJfCsRxAh8lTOym2yOkkGeN0bb9bjq46lOEZz3ehRxfF8Fwa7Ma4ufTC09WajSwU1DE1ucGNc9jc6R13yyuIa0Fx0ucSVrhW9oo8rxHETvn2p/wCl6IlkFBi/S3/nx6hnvcsfEeI9r/T/APav1ZSCFQdpgJkWAUEGXjok/wA3J6n8S0UbnB59+DH1NQrT1HfUd7lrW55MwnBekGqpZHNefCw57uq/ymi/mldOfDxmtNGM1DJ7LOlrBZj82TbG/quv2b1hsolAME+XKkAjigBlXUccrS2Rgc07xdJpMnXbOt5i8FCx7IK130p+w74FUSq6Hb4bm35bf3KPWUj43FsjS1w2EWVTTW514zjNZi8nUVfJC68biOzYeITUmii7h4WrEkWihyhimGZMM1x/dP5K+NhxOI5fOGsNUEr8NmZ16aQka8xxzmngVojKL3OdtuRTMppI3Zs8RBG7R7FN1J6pjJmhylhf59judoUHXJCJymrgdRBHYQVDADrwgO5AaiMjAgBlLFpQIxxdMQdMCSwfAKiqPimdTbI7qxjnt5XUJ2RhuBf8EyIghs6Xx0v0haNp7Gbed1knfKWi0As+ZotqHuVABHRIAQfEgCIxTEoYf1jxneiOs88hq5pOSRfVw1lvhWnUrNdlW86IWBo3v6zu7UPaq3Z0N9fLorxvPoQVVWySG8j3OPadA4DUFBts3VxjX4VgTD1HBfGZK4ZhM85Hg2HN9J3UYOZ18rpqDYp8dVV4n9PM0HJrJCCIh858NINNiLRNP1fO59ytjUlucvieb22Ls1/Cvclsoukqmo2lkXjqgaBGwgRxn6bxoHAXK21cNKe+iOTvuZlDlLU12J0slTIXWrKbNYNEcQ8M3QxuzjrXRUI11yUejA9Mhy4wjGOl0/p4/wBvH95yx3+I9pyD+1fq/wDBRyqTtAXQRZxKZBl26JT+lyep/EFdRucLnv4EfU1Gs8h31He5bFueTPLlX+sf9d33iu0tiQRjy0gtJBGojQQhgXTJvpGqILMn8bF2/rGjsO1ZbOGjLVaMMGn4LlJTVTbwyDO2tOh45LFOqUNxEm4qsBNyQEdimFxTtzZWA9u0cCk4p7l1N9lTzB4KBjuREkd3QHPZ6J8sD4qmVXQ7fD80hPSzRlRkiLTZwII2HQVWdHRrKH2HYxLDoBzmeidI5blOMmjDxHBws/Rk6JaerbmuAD9x0OB7CtELOhxruFnVvqiu4rk1JHd0fWZ/MFpjYnuZyKhqZGHquc09hIVmEwJalynqGa3Bw+kFF1xYYJSHLQ+fH3FRdKFgVdljFtjd7Eu4fUMFMwrBZ6g+KYS3a89WMfa28rrVKcY7kS84JkVDFZ058M/cRaJp+r53PuWWd7e2gFujsAAAABqA0ADsVACrSkAoEARuLY9BT6JHXfsYzrPPEbOajKaRpo4S27wrTr5FIxfKqea4Z4qPc03eR2u/KypdjZ2aOXVV6y+J+37FfcL8faVA2uIampJJHZsbC930Re3E7OaklkpslGCzJ4JylyQkOmZ4b9FnWd36h7VYq+pzLeYRXgWfUfGkpaXS7NDt8hznngD8ArY19EYZ8TbPd/sNanLdjNELHPO93i2fn7Ar40vzKCAxLKqqnBa6QtjPmR3Y0jtOs960QhGIEQ0rSpCJTJp1q2m/3dP/AFWpyl8D9GB6gp6ztXHEZP0tyXr2n/68f3nrHf4j2PIXjhn6v/BS7qk7WQCUCAumRLn0UO/THepd94K6jc4nPP7depqtUeo76rvcti3PJHl6t/Wv9Y/7xXaWyGIoGckApBUOY4OY4tcNRabEJNZWoF6yc6SJGWZVjPZqzxoeOI2rJZwyesQwaNhmLw1DM+F4cN1+sOIWOUHHcQ7JUAEigCHxjAYagddtnbHDQ4KMopmmji7KX8L06FDxrJSaG7m9ePeNYHaFVKDR2qOPrt0ejK/Yg7j3EKKNUopkxh+POb1Zes3f5w/NWRmc2/gYy1hox7V4ZBUtzoyA7eNfMLRCxo5U65VvEkVjEMKkhPWF2+kNS0RmmRGQUgCvTyI1xgAADQAALADQAOCxEBRrkAKNcgBriGNwwDxj+tsa3rPPL81FyS3L6eGsufwr6+RUMVyvmlu2LxUfZpkI7XbOXeqZWNnZ4fl1cNZ/E/YrpdpudZ1k6SSqzooXo6SSV2ZEwvduaNXE6gOKEm9hWWQrXam8IuWEZDAWdVOufm2Gw+0/WeVuKujV1OPfzTOlS+r/AIH+K43R0TfBjNzhqihALvtbG8ytVdEpbLQ5U5ym8yeWUPF8saiUkR2hj3M0yEdrz8AFqjw8Y76kCuvJJuSSTrJJJPElTwARRwByQHAqSYEhgD7VcB3VMB/7GqUpfC/QEehKSv7VzQM86S586tHqI/vPWW7c9XyV44d+r/wVUFUYOypBroJZOQJst/Rc79OPqX+9quo8Rx+d/wBv9UavM7qngfctaPInmLEdE0nrH/eK7UdkMbZyYHZyQziUgABSAc0NfJC8PieWuG0G3eoyimtQNByf6Rr2ZVt/5G/iCyWcN5xEXylrI5Wh8bw5p2g3WRxa0YBykAR6YFexnJqGa5AzJN7dRPaFBwTN1HHWVaPVFHxXBJYD1m3b6Q0j/wDFU4tHXq4mu3bcj4ZnMN2Eg9iEx2VxksNE9R4014zZgOOw8QrYzOXdwTWsBHEcnWuGfCQOzW08Fojb1MDytGViqo3sdmuab8Crk0wNVWQgMsQxiGD9Y/reg3rPPLZzUXJIvp4ay3wrTqVXE8rJpLti8UzeNMhHHZy71VKbex1aeX1w1n8T9iALiTcm5OsnSSeKrOgtFgVp4HyODY2lzjsaLlGMhKcYLMnhFswfIwmzql1h82w6T9Z2zl3qyNXU5t/NEtKl9X/BYavFaOgjzeqzRcRsGdI7tI18ytNdLl4Uciy2dj7UnllEx7LqonuyLxMO5p8a4fSfs4NtxK210RjvqysqqvGDZAHJYAKVFoALKDQBSoAOsJdaoiP7aL74Sk9GCNgo8QWICp5c1OdVg/sWfecs9u56PlMsUfV/4IRsiqwdmMw4co4LlIMCjA8lr6Mnfp49VJ8FbT4jk8514b6o1mQ6OS1nkTzPjAtUSj9tJ94rsx8KGM0wOSA5AwVEAQkAYIAf4Vi81O7OheW7xraeIUZQUtwNEwDL6KWzKgeDk1Z3mOPwWOzh2tYiLcJA4AtILTqI0grPsAR6AEZGAixAI3FA02tUVnF8lGPu6Hqu3eafyVbh0OjRx8o6T1RT62gkidmyNIPsPAqtrB04ThYsxYair3xHqnq7jqUlLBTdw8bNyXGNQkXeLO3WurO2jmy4OaehFYplRNJcR+LZ9HTIR2u2clU5t7G+ngK4ay+J+xBE30nXtOslQN2wrS0z5HZsbXOduaL9+5NLJGc4wWZPBZ8MyPPlVDrD0Ga+bvy71Yq+pzbuZLatfV/wTU+I0lCzNu1h9BnWkd2ka+ZV8Km/CjmWWzseZvJUsZy6nku2AeBZv0OlI46m8tPatcKIrfUgVVzySS4kuJ0kkkk7yTrWhCAJTAEFAAkpgDdAAJYGBZRaAKQoNAL4b+vi9bH98KuS0YGjtcQsIFYyomvUf8bPe5UzWp2+XyxV9WR7HqrB1oWCzXKODTGYs0pFuS0dHDv09vq5fcFbV4jmc3/tn6o1l71qPJHnDHhaqnH7eX75XXg/hQyPupADdIACUDBukB10gBBQAYFAA3QBM4LlJPTHqPuzax2lvLcq51RluBfsGyygns158HJuceqT2FY50SjsBP8AhAdR0KkAAUAEqqVkrc17Q4dqTWSULJQeYvBUMYyUc27oOs30T5Q4b1W4dDq08epaT0KtPGQbOFjuOgqJt0eqP//Z">
            <a:extLst>
              <a:ext uri="{FF2B5EF4-FFF2-40B4-BE49-F238E27FC236}">
                <a16:creationId xmlns:a16="http://schemas.microsoft.com/office/drawing/2014/main" id="{314EF5B2-D222-4E8E-A9E4-E61C67E3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3" y="25466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B18337-4923-4DD6-AD63-317EA0627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66855"/>
      </p:ext>
    </p:extLst>
  </p:cSld>
  <p:clrMapOvr>
    <a:masterClrMapping/>
  </p:clrMapOvr>
  <p:transition spd="slow" advClick="0" advTm="566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B403EC-9496-46E7-89D0-0A2D2E6E5310}"/>
              </a:ext>
            </a:extLst>
          </p:cNvPr>
          <p:cNvSpPr/>
          <p:nvPr/>
        </p:nvSpPr>
        <p:spPr>
          <a:xfrm>
            <a:off x="1568157" y="2767280"/>
            <a:ext cx="90556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God Bless the Queen</a:t>
            </a:r>
          </a:p>
        </p:txBody>
      </p:sp>
      <p:pic>
        <p:nvPicPr>
          <p:cNvPr id="1026" name="Picture 2" descr="data:image/jpeg;base64,/9j/4AAQSkZJRgABAQAAAQABAAD/2wCEAAkGBxISEBUSEBIVFQ8WEBAVFRUSFQ8PEA8PFRIWFhUVFRUYHSggGBolHRUVITEhJSkrLi4uFx8zODMtNygtLisBCgoKDg0OFxAQGi0dHR0tLS0tKy0tLS0tLS0tLS0tLS0tLS0tLS0tLS0tLS0tLS0tLS0tLS0tLS0tLS0tLS0tLf/AABEIAKgBLAMBEQACEQEDEQH/xAAcAAAABwEBAAAAAAAAAAAAAAABAgMEBQYHAAj/xABLEAABAwIBCAQJCAgGAQUAAAABAAIDBBEFBhIhMUFRcYEHImGREyMyQlJzobHBQ1NicoKywtEkM2OSk6Kz0hY0VHSDo/AVJURk4f/EABsBAAIDAQEBAAAAAAAAAAAAAAABAgMEBQYH/8QANhEAAgIBAgMGAwcEAgMAAAAAAAECAxEhMQQFURITMkFxoSJSgRQVM0JhkdEGNMHhIyQWQ1P/2gAMAwEAAhEDEQA/AJKIBwDmkFpFwQbgjsKiWNNPD0Ys1iBCNdh0c7MyVgcNnpNO9p1gqUZOLyhlFxzJOWG74ryRdg8YwdoGsdoWqFqlo9CSZX2lWYJCjUhirCgkHCBhwUwBukAN0AddAA3TAEFGQHeFO/SIfXw/1GpS2YPY2cuXPM5RcvXePZ6r8RWe7c73Kvwpev8AgrIKpOshRrki1MVaUi2LJ3IzTXwes+BU6vGjPzF/9Sz0NuXQPCmI9Kj74i7sjjHsv8V0+G/DNFexUX2VxMLo3KLADRuSyBxA7EZA7RuSyABY3cO4KLSe4YCGFh80KqVFb8hhDTN3Kp8NAApp27vcq3w0QCGEblU6khhcwbgq2sAdmjcEgwOoIgNNhdJsQo9wGwJDUcjCodp07kFuw8wjF5ac+LN230sdpY78j2hVxk0de/ha7l8S16+ZecHx6Gos0HMl9B2s/VPne9XxmmcTiODsp13XX+SXspGQ5AEBjmSsU93stHNvA6jz9JvxHtVsLXHfYkmUTEcNlp3ZszbbiNLH/Vdt961RkpbE0xBpUsEhQFIYa6YA5yMADdGBnZyMACHIAEFGAHWFO/SIfXw/1GqMloxPY2krnlBRMv8A9fH6r8RWe7dHd5V+HL1/wVfOVJ1UGD0E0xRr0ixSJ3IuW1fCfp/AqdXjRm5hL/rT9Db2VAK3nizDekyS+JS8GfdC6fDv/jRoh4SrZ6vJg5yWAALlBoAM9RA7OSADOSGdnJZA7OSyAF1FgAVBoAYaZzzZjST2C6plFIMkrDgLmi7xp3blnYu0J1UAYLlQY4pyeERkjrlRNChgbTa+SZFoXq6SSJ2ZKwsfucLX7QdRHaFU1jc9BCcbI9qDyhFIeCxYRlXJHZs15I9/yrRx87n3qyNjW5zeI5dCesPhfsXCgxGKdudE8HeNTm8W6wrlJPY41tE6niawObplYnUQskaWSNDmHWHC4Qm1sBT8ZyNIu+lOcPm3HrD6rjr4HvK0wv8AKRNSKrIxzSWuBa4aw4EEcQVoWpLJwepDBzk8BkHORgAbp4A66WAydnIwGR1hLv0iH18P9RqjJaMGzcHMXNwUlC6Q9E0Xqz95Zrt0d3lP4cvUql1SdbB2cgYZr0x5JbJaW1ZCf2gUoeJGbjNaJ+hsTKlbTyRjfSHJ/wC4SnsZ91dCh/Ai2GxXPCLQmSBD1LIHZyGGTs5RaDIBcotDFYIHvNmNc4/RBKg8IMktTZLVj9UJA+lZqqdkV5i7SJCHIWpPlOY3mSVW7oi7aH8OQPpzfut/NQd/6C7ZIwZI0sel5LvrOAHcoO5hmT2HbqmjgbYOY3sbYn2KmVi82Ww4a6e0SBxPKKM3ELLne7QO5VOzobauWS3myr1Ujnm7jc+wKHaybPsyisIavjTTKZVHf+myO0huhTSMc5Ri8Gv12HxzMzJWB7dxGo7wdYPBWtJ7mCu2db7UHhlJxnIRzbupXZw+bebOH1XajztxVMquh2eH5rF6WrH6r+CoVNO+NxZI0teNjhmlVPQ6sZRmsxeUEhmcxwcxxa4ai0kEIyRlBSWGsos2F5XuFm1Dc4emwWd9pu3l3K2NnU5V/LU9a3j9C00lZHK3OieHN7NnYRsKtTTOVOuVbxJYFhIggNcSw+GobaZlzscOq9vB3w1KcZuOw08FLxjJKaK7ofGx9gtI0drdvLuWqF8XvoSUiu52mx1+0FaEx5DZ6mgyCHKWAydnI7IZOun2QyPMGP6TB/uIP6jVCcfhYNnoN1OuSVGcdJ7M2WH1b/vBZrt0eg5Mswn6lKzlSddxOJQLBwcgMD7ApbVMR/aN96lHxIz8Ss0y9DXvCrYeRMm6RTaucd7GH2LfQ/gLIvQrPhFcPIIkUsjyGc9STDJOZPZMVNWfFtzY9r3aG8t6hO6MNyLkkaXgvRvSxAGYmZ/b1WX4LHPiZPbQg5snKqoo6Ntj4OMDY0DO7gs07OrLaeGtu8CyVbEsvohcQxl3a7qjuVDuXkdSrk03rN4K7V5Z1LvJzWjsFz7VW7WbI8qpjvlkXPjtQ7XK7kbJduXUvXB1R2ihq6d7tbnHmSllsmoRjssB46OV3kxuPBpT7LE7YR3aH0GT9U7VE7noTUGVS4yiO8iWpMh53eW5rB+8VNVMy2c0pXhWSdo8i4Y9LrvdvOoclaq0jm3cfOzRaIPPgwvoCmYs5M1wHLyqp7NkPh4h5shPhAPoya++66U+HhLbRkTRMDyupKqwa/MlPyctmOv9E6ncisdlE4egsEniOFxTNzZmB47Rpb2g6weCoaT3Larp1PMHgpOMZAuF3Ur84ehJYO+y/bz71TKrodejmyelqx+q/gp9ZSSROzJWOY/c4Wvw38lW01udSEo2LtQeUJwTvjdnRuLXb2m3fvQngjOqMliSyiyYdlcRoqG3+mwWPNu3l3K2NnU5d3LfOt/Rlkpaxkrc6J4cOw6RxGsKxNPY5dlU63iSwLCUhMgMMUwinqNMjbSbJGWa8cTqdzurIWSjsGSn4rkrPFd0fjY/oi0gHazbyutUL4vfQeSvmQ6jrGsG4IPBaUwyCJFNMMhhIpphkf4A79Mp/wDdU/8AVanNLsv0YHqWSlBXDKjKOmGnzZoPVyfeCy8Ruj0/IY5rs9UZ0W2Wc7jgBdMg4gXTINC2HvtNGd0jPepLcpujmuXobKRo5LaeLMs6ThaqYd8Q9hW3h/CSTKfnq8ZzXEmw17EBkv8AknkgDaarG4tj+LvyWWy/yiJyNEdiUcEd3EMjaOwDgAsjl5sddcrJdmKyyl470gSvuym6jPS893Dcs87W9jv8JyuEfit1fQqUlS55znuLnHaSSVS9TtRUYrCWBSkppJXZsTS524C6FFvYVlsK1mTwW7C+j6V9jO8Rj0R1nK6NL8zj384rjpWslkpMiaSPWwvO95v7Faqoo5VnM75+ePQkWYVEzyI2jg0KaikZJXWS3kwxiA1CyZDJyADtegQcSb0AFdNHtc2/aQpYYHmhq64AlMCx4HlrV01mh/hYh8nLd1h9F/lN9o7FTOiEv0A0LAsuqSos158BKfNlIDCfoyau+xWOfDTjtqhFircPjmZmyMa9h2OAcOI/MLM0nuTrtnW8weGU3GOj4G7qV9j83Jct5P1jndVOrodajm3lavqv4KViOFy07s2aNzDsJHVdwcNBVTTW516rK7VmDyNYnuY7OY4tcNrSQUJ4CdSksNZRPYflU9uiduePSbZrxxGo+xWKzqcy7lkXrW8fp5Fkoa6KYXieCdrdTxxadKtTT2OVbRZU/iQ6IIUikjsTwiCo/WsGd6berIPtDXwN1OFko7MMlTxPI+VmmB3hG+ibNkHwPsWqHEJ76BkrkrXNcWvBa4aw4FpHIrTGeQHmByWqoDuqIT3SNTlL4X6AenqbFb6yuSQM76YaoOlp7fNyfeCy8QtUer/p2SULM9UZ8dKzHpMRYR0aeSEqguYmimVYMQs9v1m+9STKJw+Fm3Mi6jTva33Lcjwc9JMzDpags+F29rx7QtnC7MEZ+0Emw1rS0M0LI/JfwYE04vIdLWnzBvPasV1udEJss+I4myBhe88BtcdwWZvBZTTK2XZiZ3jGNSVD7uNmea3YAs0pZPScNRCmOFv1GIcoYNakWjJvJh89ny3ZF/M7grI1Z3MPFcyjV8MNWaVhVJFTtDYmBo37TxK0KKWx5+6+y55m8kk2oTKBQTIAgMbyzo6a4c/Pk9FnWPPcroUSkPBSsQ6TJHHxELWje85x7lojwi82PBB1GW1a/wCVzfqtaFauHgvIeBjJlFVu1zv77J91BeQDd+KTu1zSH7TlLsR6DGss7ydLnd5TwIjAnkiCmI5MAyYyZwPKqppNEMvi/mpOvFyB8n7JCrnTGe6A0PAekqkms2p8RJvJz4Sfr628xzWOzhJx1jqJrBdH08c0epkkTh9GRjx7QVka8mSjKUXmLwypYz0dxPu6md4J3om74ife3/zQqpVLyOpRzacdLV2l18yiYrk7U05tLE619DmAvY7g4e42KpcZLc7NPEU3LMJfR6MjxTyAghrwRqIa8EHilqWSUHo2vYm8PyjqIrCVpkZ9IFsgHY62nmrFY1uc67ltU9YPsv2LLhuL089gx+bIfMfZrr9mw8lcppnJv4K6nVrK6okXUpCkZBnX4VHMM2VgcNlxpHA6wpRk47AVqXIvMlZJA/qtkY4tfrsHAmzh8VeuI0wxl+grSFmFgp3SJWZ0sXZG73rPctUeg5PLswl6lVZMqGjvwuHDJlFo0wuFQ4FIuzGQHg9IPaE0yE6tD0BSUl4IzvjZ91dGOx83u0skv1ZmXTLRHwcBaLnwjmgDSSSFs4XdkEMsj8izGBPUt8ZrYw+Z2ntUb7s6RHkseJ1LYWF7zYD2ncFkbwsk6q5WSUYmYY1ij6iQudob5rdgCzylk9Fw9EaY4W5HqJfkuGSuTt7SzjRra07e0q2EPNnL4zjsfBW/qXyN9tGxXHHF2yoEdNV5jS43NhqaLk8Amll4AoWUOL4jU3ZDDJHD2CznDtK11xrjq3lj0K03JasPyDudlf30Oo8irMka35h3e1Pv4dQyCckq0fIO5WKffQ6hkQlyfqm+VTyfuko7yL8wyM5KSRvlMcOLSE8oY3kGlMRqMWSlB/p2/vSf3Lm99PqQHkWSVB/pY+eefeUd/Z1AeRZK0H+kh5sB96O+s+ZhkeQ5N0Q1UlP/AAoj8Eu9n1YDyLB6Zvk08I4RRD4JduXUB5HRxjVGwcGNHwSywHDYwNQsOzQkAbMQABiQADoUCE30yAG0lCDrCQxtJQdiAG8lB2IAbPokDyIuprIDJQcvRadg/Z/FUW7nc5Yv+N+pWc5VnUUsCjHpYLI2YFxLYqLRoheOIp9I4hR7JqjeeksHcDTx+qZ90LoR2R88vebZerC1+GRyFrnNDi03bcXzTvCkm0VEBjj2wsL3AncGgucTuACg3gtqqdkuyjKMcirayS4heIx5LSLADeb7VQ+1Jnfp+zcNHHaTY3gyMqD5eawdpuU1WyFnMaltqTGHZIMjcHPdnkabWs26mq0jDdzGU01FYLIxqsOeLtQIOHIA7PQB3hEAAJkAKMqUAOI6tMByypugAXta7WAeIBRkQwmwmAm5iYT9Vql25dR5KjFlfSem4fYk/JU95E2fd1/Rfuh5HljR/On+HN/al3kR/d3EfL7ocsy0ovnT/Dm/tT72I/uzifl91/Iu3LmiHyrv4cv5Jd7EkuVcT8vuhT/H9EPOkPCN3xR30SS5RxPRfugp6RqMamzHgxg97kd9EsXJeIfml9f9CZ6TabZBOePgh+JR7+PQmuRXP80ff+Aj+lGLzaV54vYPgUu/XQsXIJ+c1+zEH9KXo0nfL+TEu/8A0LV/T/Wz2/2JP6UZdlKznI8/hS+0PoT/APH4f/R/t/sSd0oT7KeIcXSFHfvoSXIKvnfsEPSZUn5GH/sPxR376EvuGn5pewR3SNU/NQ90n9yO/YvuKj5pewQ9ItT81D3P/NLv2H3FT8z9gh6QZ9sMX8/5p9+xfcVXzP2CHL2XbAzkXBPvmVvkcPKTK7lDiZqpBIWBtm5tgbqEp9o18NwXcQcU8kSWpZLHAIQmVtNHFyCOWhWleS9o3ub70YJO7EWbphuN5rWi+poHsWtHkpPLbJunxsHWUyOA01U1yAI+oYDqSAjpoUDG7oUAAIkACI0AARZAxvLOwa3tHEhGSShJ7IZzYvA3XK3vul2kWLh7XtFjCbKenHn34AlLtotXA3PyGcmWMQ8lrj3BLvEWLl8/NoRdlofNi7yl3hauXLzkF/xtLsY32o7bJrl0PNsM3Lef0We1LvGT+7qurDHLmf0Ge1HeMf3bV1ZRLqk6CDBBNMMCkWJh0ixMO0oJphgkWIMEiSDgpE0cAgkCEEsAgJZHgGyAwGQRwFsmPAWyQsHZqYmgpagg4hHMTyQcAjo1LJRKsRfGmmUSrEtINwpFEoj2DGahnkyO56VJSZllw9b3iSNNllUt1kHiFLtsofBVP9CTp+kKYa2NPMhPvGQ+74PZj1vSO/bCP3ku9GuWRf5gXdIbzqhbzcUu9ZZHlMPmG8mXc58ljB3lLvWXx5RV5tjSXK6qd54HBoUe9kXx5XQvLIzlx6qdrmdyNku2y2PA0x/KhnLWyu1yPP2il2mWdxBbRQg5xOsk8SSgTikEKZBoAqRWzkyDBBQRyGBTDIYOQHaAe5GB9oZKsuDAoJIMEEkwwKRYmHBSLEwwKRYmGDkiaYcFImgQUE0GBSJoMEEg1kDwdZIeDiECwFITFgBAsAIE0AUEWgtkyDiFLE8lTgJujUslMqhF8SlkzyqEixPJnlWwtkytpoEFIaYo1yC2Mhdj1Fo0RkKtKiaYvIoAkWYOLU8kXEIWp5KpRCuCkUtBSFIpkgtkypnJkGCCghkHOTDIV7kBkbhVGwFAHAoHkNdBNMMCkTTDApFqYZqRYmHakyxB0iaDNSLEKtQTQYJEgUDwAQgeACECwBZAmgrgmRwAgTQBCCLQKZBoKWoIOIm5ieStwEzGpJlMqxN0KeSiVYmYk8lTrC5qZHs4DApEloKselgujMXY9RaNEZiwckXJpnEIQNCbmqSKJRCEKaM0ohCFJFEkFKZU0cmVs5BEI9MWRJUnQBQI66AOBQNMEOQTTDtckTUg7XJFqkGDki1SFGuUSxMMEFqYq0pFiFAkTQIQTOSGAUBgC19WlMT0Ac0jWCOOhBDR7BSE0IBBFgoIjnD8NlncWwsL3AXIbsCkot7FF11dSzN4Q+OSVb/p39wUu7l0Mr4/hvnQQ5KVv+nf3BPu5dCL47hvnQD8masa6d/cjsS6Fb4zh3+dDSfAqka4JP3Sn2X0Dv6XtJDGXD5RrjeOLXIwxdqD2aGroyNYt7ECaQVBHGA7XIJKWBVsijgujYLNelgujMOmSbyEc1NFMoibgpIzTiEIUiiSAKkUtAJkGJya0ETRDkvSfNfzy/3KfYic77ff83sghyUpPQd+/J+aXdxH94X9fZCL8kabYHjg8/FHdoa5jf8Ap+wi/I6DY6Qc2H8KXdomuZ29EIuyMj2TPHEMPwS7pE1zSfyr3CHIsbJzzZf3OR3RYubdY+5wyHedU7ebHD4qPdfqWrnEfkf7ircg5tk0fc8I7lli5zX8r9haPo8qD8tF/wBn5Jdyy1c7q+V+w8g6NJzrqIhykKXcPqP7+qX5H7EjT9FUh8qrYOETj73BH2d9Q/8AIYrat/v/AKJSn6JY/Pq3n6rGN95Kf2ddSt/1HP8ALWv3ZI0/RbRDynzP4va0fytCl9niUy/qHinsor6fyyRg6PsOb8hnfXfK72XUlTDoZp8742X58eiX8EjBktRM8mlhH/G0nvKkq4ryM8uY8VLeyX7j6PD4W+TEwcGNHwUsIzu6x7yf7mPdLTAK8WAHiWatG0rHf4j2PIcvhderKUQqUdloAhMgzkEWXnoi/wA1J6n8S0UbnB59+BH1NXK1HkxNwQAk9qAEHxoGM56cHYO5IeWRlVhcTvKjaeLQlhE1bNbNkFXZK0zvkgPq9VLsIvjxt0fzEBWZFx/Jvc3jpCi60aIcymvEskNU5LzM8mzh2aCod2zXDmNb30IuankYeuxw4gqDizbXxEZbMKyVLBpVoq16RPt5BKaIyCOapIzyiJkKRnkgpTKmhOTWmQL2Ms6L50/w5f7Vr7ifQ4QcZYUXz38k39qXcT6AG/xVRH5dvNsg/CjuZ9ADf4joz/8AIj5kj3pd1PoAIx2lOqph/iMHvKXdz6ALMxKE+TLGeD2H4pdl9AHcVQNYNx2aVEB3FUoAf01WgCTgqe1MCUp6pAiQgqEAO2uQAZAAXQAKAMX6W/8APj1LPeVjv8R7b+n/AO1+rKOqDtM4pkGFQQZeuiP/ADUnqfxLRRucHn34MfU1ZxWo8mJkoAScUAEcUARWMxVBbeme0OA8l4uHc9ijLPkaKHVnFq0/QoOI5WV8Ds2eJoO8g2PAql2SW6O1Xy7hbVmEhsMvpPOiaeBIQrmEuTQ8pMWgyzjebSRlg3g3AUlajLZyqcVmLyS4c17c6Nwc07RpVieTmThKDxJYGszd+rtTIptbDCowqB/lMAO9uhRcUaK+KthsxhLkw0/q5COx2lRdZtr5nJeJDSXJucagHDsKh3bNkOZVS30GcuFzt1xO7iUuyy9cRVLaSG7qZ+1ju4poi5RfmFFG86mO7ipYKJSgvMF2FTHzCpYZnd1edysgLrnGDJgcgAEASmE4BUVNjHH1PnH9SPkfO5XVc7Ix3AuGG5DwR6ZvGv3Hqxg/V281lnfJ7aAWBkQaA1oDWjUAA0DgAqcgcHlIBaKpsgB7HiIaLucGtGsuIAHMoGouTwlkjMR6QooxmwDwr9+lsQ563cu9VytS2Onw/K5z1sfZXuV12XmIEkiozbnU1kVh2C7SVS7JHahy3hF+TP1Zxy2xA66uTlmN9wUHZPqaYcv4Rf8ArXv/ACWHJfCsRxAh8lTOym2yOkkGeN0bb9bjq46lOEZz3ehRxfF8Fwa7Ma4ufTC09WajSwU1DE1ucGNc9jc6R13yyuIa0Fx0ucSVrhW9oo8rxHETvn2p/wCl6IlkFBi/S3/nx6hnvcsfEeI9r/T/APav1ZSCFQdpgJkWAUEGXjok/wA3J6n8S0UbnB59+DH1NQrT1HfUd7lrW55MwnBekGqpZHNefCw57uq/ymi/mldOfDxmtNGM1DJ7LOlrBZj82TbG/quv2b1hsolAME+XKkAjigBlXUccrS2Rgc07xdJpMnXbOt5i8FCx7IK130p+w74FUSq6Hb4bm35bf3KPWUj43FsjS1w2EWVTTW514zjNZi8nUVfJC68biOzYeITUmii7h4WrEkWihyhimGZMM1x/dP5K+NhxOI5fOGsNUEr8NmZ16aQka8xxzmngVojKL3OdtuRTMppI3Zs8RBG7R7FN1J6pjJmhylhf59judoUHXJCJymrgdRBHYQVDADrwgO5AaiMjAgBlLFpQIxxdMQdMCSwfAKiqPimdTbI7qxjnt5XUJ2RhuBf8EyIghs6Xx0v0haNp7Gbed1knfKWi0As+ZotqHuVABHRIAQfEgCIxTEoYf1jxneiOs88hq5pOSRfVw1lvhWnUrNdlW86IWBo3v6zu7UPaq3Z0N9fLorxvPoQVVWySG8j3OPadA4DUFBts3VxjX4VgTD1HBfGZK4ZhM85Hg2HN9J3UYOZ18rpqDYp8dVV4n9PM0HJrJCCIh858NINNiLRNP1fO59ytjUlucvieb22Ls1/Cvclsoukqmo2lkXjqgaBGwgRxn6bxoHAXK21cNKe+iOTvuZlDlLU12J0slTIXWrKbNYNEcQ8M3QxuzjrXRUI11yUejA9Mhy4wjGOl0/p4/wBvH95yx3+I9pyD+1fq/wDBRyqTtAXQRZxKZBl26JT+lyep/EFdRucLnv4EfU1Gs8h31He5bFueTPLlX+sf9d33iu0tiQRjy0gtJBGojQQhgXTJvpGqILMn8bF2/rGjsO1ZbOGjLVaMMGn4LlJTVTbwyDO2tOh45LFOqUNxEm4qsBNyQEdimFxTtzZWA9u0cCk4p7l1N9lTzB4KBjuREkd3QHPZ6J8sD4qmVXQ7fD80hPSzRlRkiLTZwII2HQVWdHRrKH2HYxLDoBzmeidI5blOMmjDxHBws/Rk6JaerbmuAD9x0OB7CtELOhxruFnVvqiu4rk1JHd0fWZ/MFpjYnuZyKhqZGHquc09hIVmEwJalynqGa3Bw+kFF1xYYJSHLQ+fH3FRdKFgVdljFtjd7Eu4fUMFMwrBZ6g+KYS3a89WMfa28rrVKcY7kS84JkVDFZ058M/cRaJp+r53PuWWd7e2gFujsAAAABqA0ADsVACrSkAoEARuLY9BT6JHXfsYzrPPEbOajKaRpo4S27wrTr5FIxfKqea4Z4qPc03eR2u/KypdjZ2aOXVV6y+J+37FfcL8faVA2uIampJJHZsbC930Re3E7OaklkpslGCzJ4JylyQkOmZ4b9FnWd36h7VYq+pzLeYRXgWfUfGkpaXS7NDt8hznngD8ArY19EYZ8TbPd/sNanLdjNELHPO93i2fn7Ar40vzKCAxLKqqnBa6QtjPmR3Y0jtOs960QhGIEQ0rSpCJTJp1q2m/3dP/AFWpyl8D9GB6gp6ztXHEZP0tyXr2n/68f3nrHf4j2PIXjhn6v/BS7qk7WQCUCAumRLn0UO/THepd94K6jc4nPP7depqtUeo76rvcti3PJHl6t/Wv9Y/7xXaWyGIoGckApBUOY4OY4tcNRabEJNZWoF6yc6SJGWZVjPZqzxoeOI2rJZwyesQwaNhmLw1DM+F4cN1+sOIWOUHHcQ7JUAEigCHxjAYagddtnbHDQ4KMopmmji7KX8L06FDxrJSaG7m9ePeNYHaFVKDR2qOPrt0ejK/Yg7j3EKKNUopkxh+POb1Zes3f5w/NWRmc2/gYy1hox7V4ZBUtzoyA7eNfMLRCxo5U65VvEkVjEMKkhPWF2+kNS0RmmRGQUgCvTyI1xgAADQAALADQAOCxEBRrkAKNcgBriGNwwDxj+tsa3rPPL81FyS3L6eGsufwr6+RUMVyvmlu2LxUfZpkI7XbOXeqZWNnZ4fl1cNZ/E/YrpdpudZ1k6SSqzooXo6SSV2ZEwvduaNXE6gOKEm9hWWQrXam8IuWEZDAWdVOufm2Gw+0/WeVuKujV1OPfzTOlS+r/AIH+K43R0TfBjNzhqihALvtbG8ytVdEpbLQ5U5ym8yeWUPF8saiUkR2hj3M0yEdrz8AFqjw8Y76kCuvJJuSSTrJJJPElTwARRwByQHAqSYEhgD7VcB3VMB/7GqUpfC/QEehKSv7VzQM86S586tHqI/vPWW7c9XyV44d+r/wVUFUYOypBroJZOQJst/Rc79OPqX+9quo8Rx+d/wBv9UavM7qngfctaPInmLEdE0nrH/eK7UdkMbZyYHZyQziUgABSAc0NfJC8PieWuG0G3eoyimtQNByf6Rr2ZVt/5G/iCyWcN5xEXylrI5Wh8bw5p2g3WRxa0YBykAR6YFexnJqGa5AzJN7dRPaFBwTN1HHWVaPVFHxXBJYD1m3b6Q0j/wDFU4tHXq4mu3bcj4ZnMN2Eg9iEx2VxksNE9R4014zZgOOw8QrYzOXdwTWsBHEcnWuGfCQOzW08Fojb1MDytGViqo3sdmuab8Crk0wNVWQgMsQxiGD9Y/reg3rPPLZzUXJIvp4ay3wrTqVXE8rJpLti8UzeNMhHHZy71VKbex1aeX1w1n8T9iALiTcm5OsnSSeKrOgtFgVp4HyODY2lzjsaLlGMhKcYLMnhFswfIwmzql1h82w6T9Z2zl3qyNXU5t/NEtKl9X/BYavFaOgjzeqzRcRsGdI7tI18ytNdLl4Uciy2dj7UnllEx7LqonuyLxMO5p8a4fSfs4NtxK210RjvqysqqvGDZAHJYAKVFoALKDQBSoAOsJdaoiP7aL74Sk9GCNgo8QWICp5c1OdVg/sWfecs9u56PlMsUfV/4IRsiqwdmMw4co4LlIMCjA8lr6Mnfp49VJ8FbT4jk8514b6o1mQ6OS1nkTzPjAtUSj9tJ94rsx8KGM0wOSA5AwVEAQkAYIAf4Vi81O7OheW7xraeIUZQUtwNEwDL6KWzKgeDk1Z3mOPwWOzh2tYiLcJA4AtILTqI0grPsAR6AEZGAixAI3FA02tUVnF8lGPu6Hqu3eafyVbh0OjRx8o6T1RT62gkidmyNIPsPAqtrB04ThYsxYair3xHqnq7jqUlLBTdw8bNyXGNQkXeLO3WurO2jmy4OaehFYplRNJcR+LZ9HTIR2u2clU5t7G+ngK4ay+J+xBE30nXtOslQN2wrS0z5HZsbXOduaL9+5NLJGc4wWZPBZ8MyPPlVDrD0Ga+bvy71Yq+pzbuZLatfV/wTU+I0lCzNu1h9BnWkd2ka+ZV8Km/CjmWWzseZvJUsZy6nku2AeBZv0OlI46m8tPatcKIrfUgVVzySS4kuJ0kkkk7yTrWhCAJTAEFAAkpgDdAAJYGBZRaAKQoNAL4b+vi9bH98KuS0YGjtcQsIFYyomvUf8bPe5UzWp2+XyxV9WR7HqrB1oWCzXKODTGYs0pFuS0dHDv09vq5fcFbV4jmc3/tn6o1l71qPJHnDHhaqnH7eX75XXg/hQyPupADdIACUDBukB10gBBQAYFAA3QBM4LlJPTHqPuzax2lvLcq51RluBfsGyygns158HJuceqT2FY50SjsBP8AhAdR0KkAAUAEqqVkrc17Q4dqTWSULJQeYvBUMYyUc27oOs30T5Q4b1W4dDq08epaT0KtPGQbOFjuOgqJt0eqP//Z">
            <a:extLst>
              <a:ext uri="{FF2B5EF4-FFF2-40B4-BE49-F238E27FC236}">
                <a16:creationId xmlns:a16="http://schemas.microsoft.com/office/drawing/2014/main" id="{4545DA3D-895B-4C38-AD0D-7EA9D777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3" y="25466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3DF00E-8FD4-4AB9-AC7B-1C36FC828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1226"/>
      </p:ext>
    </p:extLst>
  </p:cSld>
  <p:clrMapOvr>
    <a:masterClrMapping/>
  </p:clrMapOvr>
  <p:transition spd="slow" advTm="64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68C0A-B010-482C-B365-5911CE747A8C}"/>
              </a:ext>
            </a:extLst>
          </p:cNvPr>
          <p:cNvSpPr txBox="1"/>
          <p:nvPr/>
        </p:nvSpPr>
        <p:spPr>
          <a:xfrm>
            <a:off x="1376038" y="790113"/>
            <a:ext cx="969441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We're </a:t>
            </a:r>
            <a:r>
              <a:rPr lang="en-GB" sz="2000" i="1" dirty="0" err="1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gonna</a:t>
            </a:r>
            <a:r>
              <a:rPr lang="en-GB" sz="2000" i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 hang out the washing on the Siegfried Line </a:t>
            </a:r>
          </a:p>
          <a:p>
            <a:endParaRPr lang="en-GB" sz="2000" i="1" dirty="0">
              <a:latin typeface="Arial Rounded MT Bold" panose="020F0704030504030204" pitchFamily="34" charset="0"/>
            </a:endParaRPr>
          </a:p>
          <a:p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Mother dear, I'm writing you from somewhere in France,</a:t>
            </a:r>
          </a:p>
          <a:p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Hoping this finds you well.</a:t>
            </a:r>
          </a:p>
          <a:p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Sergeant says I'm doing fine, a soldier and a half,</a:t>
            </a:r>
          </a:p>
          <a:p>
            <a:r>
              <a:rPr lang="en-GB" sz="3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Here's a little song that we'll all sing, it'll make laugh!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 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EF3F7F-B0D0-4A33-A065-CD08C46923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3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53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E72D3F-3AFC-43A3-BC06-6124D1DC821D}"/>
              </a:ext>
            </a:extLst>
          </p:cNvPr>
          <p:cNvSpPr txBox="1"/>
          <p:nvPr/>
        </p:nvSpPr>
        <p:spPr>
          <a:xfrm>
            <a:off x="1127464" y="1720840"/>
            <a:ext cx="106709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 Rounded MT Bold" panose="020F0704030504030204" pitchFamily="34" charset="0"/>
              </a:rPr>
              <a:t>We're </a:t>
            </a:r>
            <a:r>
              <a:rPr lang="en-GB" sz="3600" dirty="0" err="1">
                <a:latin typeface="Arial Rounded MT Bold" panose="020F0704030504030204" pitchFamily="34" charset="0"/>
              </a:rPr>
              <a:t>gonna</a:t>
            </a:r>
            <a:r>
              <a:rPr lang="en-GB" sz="3600" dirty="0">
                <a:latin typeface="Arial Rounded MT Bold" panose="020F0704030504030204" pitchFamily="34" charset="0"/>
              </a:rPr>
              <a:t> hang out the washing on the Siegfried Line,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Have you any dirty washing, mother dear?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We're </a:t>
            </a:r>
            <a:r>
              <a:rPr lang="en-GB" sz="3600" dirty="0" err="1">
                <a:latin typeface="Arial Rounded MT Bold" panose="020F0704030504030204" pitchFamily="34" charset="0"/>
              </a:rPr>
              <a:t>gonna</a:t>
            </a:r>
            <a:r>
              <a:rPr lang="en-GB" sz="3600" dirty="0">
                <a:latin typeface="Arial Rounded MT Bold" panose="020F0704030504030204" pitchFamily="34" charset="0"/>
              </a:rPr>
              <a:t> hang out the washing on the Siegfried Line,</a:t>
            </a:r>
          </a:p>
          <a:p>
            <a:r>
              <a:rPr lang="en-GB" sz="3600" dirty="0" err="1">
                <a:latin typeface="Arial Rounded MT Bold" panose="020F0704030504030204" pitchFamily="34" charset="0"/>
              </a:rPr>
              <a:t>‘Cause</a:t>
            </a:r>
            <a:r>
              <a:rPr lang="en-GB" sz="3600" dirty="0">
                <a:latin typeface="Arial Rounded MT Bold" panose="020F0704030504030204" pitchFamily="34" charset="0"/>
              </a:rPr>
              <a:t> the washing day is here.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03BB0C-3FA4-4820-89C0-3930140D0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37232"/>
      </p:ext>
    </p:extLst>
  </p:cSld>
  <p:clrMapOvr>
    <a:masterClrMapping/>
  </p:clrMapOvr>
  <p:transition spd="slow" advClick="0" advTm="157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8AA212-DD34-459D-9D2E-415EEDD2F131}"/>
              </a:ext>
            </a:extLst>
          </p:cNvPr>
          <p:cNvSpPr txBox="1"/>
          <p:nvPr/>
        </p:nvSpPr>
        <p:spPr>
          <a:xfrm>
            <a:off x="1349406" y="1988598"/>
            <a:ext cx="106709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 Rounded MT Bold" panose="020F0704030504030204" pitchFamily="34" charset="0"/>
              </a:rPr>
              <a:t>Whether the weather may be wet or fine,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We just rub along without a care!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We're </a:t>
            </a:r>
            <a:r>
              <a:rPr lang="en-GB" sz="3600" dirty="0" err="1">
                <a:latin typeface="Arial Rounded MT Bold" panose="020F0704030504030204" pitchFamily="34" charset="0"/>
              </a:rPr>
              <a:t>gonna</a:t>
            </a:r>
            <a:r>
              <a:rPr lang="en-GB" sz="3600" dirty="0">
                <a:latin typeface="Arial Rounded MT Bold" panose="020F0704030504030204" pitchFamily="34" charset="0"/>
              </a:rPr>
              <a:t> hang out the washing on the Siegfried Line,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If the Siegfried Line's still there!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C238F5-2A09-499C-A282-570D51BC0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38284"/>
      </p:ext>
    </p:extLst>
  </p:cSld>
  <p:clrMapOvr>
    <a:masterClrMapping/>
  </p:clrMapOvr>
  <p:transition spd="slow" advClick="0" advTm="185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083E7-1D93-4A44-9D54-8592A8F9C836}"/>
              </a:ext>
            </a:extLst>
          </p:cNvPr>
          <p:cNvSpPr txBox="1"/>
          <p:nvPr/>
        </p:nvSpPr>
        <p:spPr>
          <a:xfrm>
            <a:off x="1926455" y="1028343"/>
            <a:ext cx="94192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 Rounded MT Bold" panose="020F0704030504030204" pitchFamily="34" charset="0"/>
              </a:rPr>
              <a:t>It's a Long Way to Tipperary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It's a long way to go.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It's a long way to Tipperary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To the sweetest girl I know!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Goodbye Piccadilly,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Farewell Leicester Square!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It's a long </a:t>
            </a:r>
            <a:r>
              <a:rPr lang="en-GB" sz="3600" dirty="0" err="1">
                <a:latin typeface="Arial Rounded MT Bold" panose="020F0704030504030204" pitchFamily="34" charset="0"/>
              </a:rPr>
              <a:t>long</a:t>
            </a:r>
            <a:r>
              <a:rPr lang="en-GB" sz="3600" dirty="0">
                <a:latin typeface="Arial Rounded MT Bold" panose="020F0704030504030204" pitchFamily="34" charset="0"/>
              </a:rPr>
              <a:t> way to Tipperary,</a:t>
            </a:r>
          </a:p>
          <a:p>
            <a:r>
              <a:rPr lang="en-GB" sz="3600" dirty="0">
                <a:latin typeface="Arial Rounded MT Bold" panose="020F0704030504030204" pitchFamily="34" charset="0"/>
              </a:rPr>
              <a:t>But my heart's right there.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64E361-12FE-476C-9139-12E1868EC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79918"/>
      </p:ext>
    </p:extLst>
  </p:cSld>
  <p:clrMapOvr>
    <a:masterClrMapping/>
  </p:clrMapOvr>
  <p:transition spd="slow" advClick="0" advTm="3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2579</Words>
  <Application>Microsoft Office PowerPoint</Application>
  <PresentationFormat>Widescreen</PresentationFormat>
  <Paragraphs>357</Paragraphs>
  <Slides>52</Slides>
  <Notes>0</Notes>
  <HiddenSlides>0</HiddenSlides>
  <MMClips>55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Arial Rounded MT Bold</vt:lpstr>
      <vt:lpstr>Calibri</vt:lpstr>
      <vt:lpstr>Calibri Light</vt:lpstr>
      <vt:lpstr>Stencil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Compton</dc:creator>
  <cp:lastModifiedBy>Chris Compton</cp:lastModifiedBy>
  <cp:revision>10</cp:revision>
  <dcterms:created xsi:type="dcterms:W3CDTF">2019-04-21T17:40:10Z</dcterms:created>
  <dcterms:modified xsi:type="dcterms:W3CDTF">2020-01-22T16:12:04Z</dcterms:modified>
</cp:coreProperties>
</file>